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272" r:id="rId4"/>
    <p:sldId id="289" r:id="rId5"/>
    <p:sldId id="265" r:id="rId6"/>
    <p:sldId id="273" r:id="rId7"/>
    <p:sldId id="266" r:id="rId8"/>
    <p:sldId id="290" r:id="rId9"/>
    <p:sldId id="280" r:id="rId10"/>
    <p:sldId id="281" r:id="rId11"/>
    <p:sldId id="283" r:id="rId12"/>
    <p:sldId id="282" r:id="rId13"/>
    <p:sldId id="284" r:id="rId14"/>
    <p:sldId id="286" r:id="rId15"/>
    <p:sldId id="268" r:id="rId16"/>
    <p:sldId id="291" r:id="rId17"/>
    <p:sldId id="260" r:id="rId18"/>
  </p:sldIdLst>
  <p:sldSz cx="9906000" cy="6858000" type="A4"/>
  <p:notesSz cx="6858000" cy="9144000"/>
  <p:defaultTextStyle>
    <a:defPPr>
      <a:defRPr lang="cs-CZ"/>
    </a:defPPr>
    <a:lvl1pPr marL="0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EE"/>
    <a:srgbClr val="00C3FF"/>
    <a:srgbClr val="00D957"/>
    <a:srgbClr val="E91756"/>
    <a:srgbClr val="CC1C55"/>
    <a:srgbClr val="00A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D8802E-C544-4B9F-AC4C-40F0019713C5}" v="1425" dt="2019-10-21T12:21:03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1" autoAdjust="0"/>
    <p:restoredTop sz="94629" autoAdjust="0"/>
  </p:normalViewPr>
  <p:slideViewPr>
    <p:cSldViewPr>
      <p:cViewPr varScale="1">
        <p:scale>
          <a:sx n="87" d="100"/>
          <a:sy n="87" d="100"/>
        </p:scale>
        <p:origin x="1176" y="6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trova@iresoft.cz" userId="3904ca8ccaf07bc3" providerId="LiveId" clId="{B3F38161-5B79-4438-B60C-E3C2FB26B35C}"/>
    <pc:docChg chg="custSel modSld">
      <pc:chgData name="vintrova@iresoft.cz" userId="3904ca8ccaf07bc3" providerId="LiveId" clId="{B3F38161-5B79-4438-B60C-E3C2FB26B35C}" dt="2019-10-21T12:21:03.055" v="1513"/>
      <pc:docMkLst>
        <pc:docMk/>
      </pc:docMkLst>
      <pc:sldChg chg="modSp modAnim">
        <pc:chgData name="vintrova@iresoft.cz" userId="3904ca8ccaf07bc3" providerId="LiveId" clId="{B3F38161-5B79-4438-B60C-E3C2FB26B35C}" dt="2019-10-21T11:33:42.087" v="276" actId="255"/>
        <pc:sldMkLst>
          <pc:docMk/>
          <pc:sldMk cId="489380255" sldId="265"/>
        </pc:sldMkLst>
        <pc:spChg chg="mod">
          <ac:chgData name="vintrova@iresoft.cz" userId="3904ca8ccaf07bc3" providerId="LiveId" clId="{B3F38161-5B79-4438-B60C-E3C2FB26B35C}" dt="2019-10-21T11:33:10.656" v="262" actId="20577"/>
          <ac:spMkLst>
            <pc:docMk/>
            <pc:sldMk cId="489380255" sldId="265"/>
            <ac:spMk id="11" creationId="{00000000-0000-0000-0000-000000000000}"/>
          </ac:spMkLst>
        </pc:spChg>
        <pc:spChg chg="mod">
          <ac:chgData name="vintrova@iresoft.cz" userId="3904ca8ccaf07bc3" providerId="LiveId" clId="{B3F38161-5B79-4438-B60C-E3C2FB26B35C}" dt="2019-10-21T11:33:42.087" v="276" actId="255"/>
          <ac:spMkLst>
            <pc:docMk/>
            <pc:sldMk cId="489380255" sldId="265"/>
            <ac:spMk id="16" creationId="{00000000-0000-0000-0000-000000000000}"/>
          </ac:spMkLst>
        </pc:spChg>
      </pc:sldChg>
      <pc:sldChg chg="modSp">
        <pc:chgData name="vintrova@iresoft.cz" userId="3904ca8ccaf07bc3" providerId="LiveId" clId="{B3F38161-5B79-4438-B60C-E3C2FB26B35C}" dt="2019-10-21T11:50:06.836" v="1432" actId="1035"/>
        <pc:sldMkLst>
          <pc:docMk/>
          <pc:sldMk cId="3327409285" sldId="268"/>
        </pc:sldMkLst>
        <pc:spChg chg="mod">
          <ac:chgData name="vintrova@iresoft.cz" userId="3904ca8ccaf07bc3" providerId="LiveId" clId="{B3F38161-5B79-4438-B60C-E3C2FB26B35C}" dt="2019-10-21T11:50:06.836" v="1432" actId="1035"/>
          <ac:spMkLst>
            <pc:docMk/>
            <pc:sldMk cId="3327409285" sldId="268"/>
            <ac:spMk id="7" creationId="{00000000-0000-0000-0000-000000000000}"/>
          </ac:spMkLst>
        </pc:spChg>
        <pc:spChg chg="mod">
          <ac:chgData name="vintrova@iresoft.cz" userId="3904ca8ccaf07bc3" providerId="LiveId" clId="{B3F38161-5B79-4438-B60C-E3C2FB26B35C}" dt="2019-10-21T11:49:48.029" v="1427" actId="20577"/>
          <ac:spMkLst>
            <pc:docMk/>
            <pc:sldMk cId="3327409285" sldId="268"/>
            <ac:spMk id="11" creationId="{00000000-0000-0000-0000-000000000000}"/>
          </ac:spMkLst>
        </pc:spChg>
      </pc:sldChg>
      <pc:sldChg chg="modSp">
        <pc:chgData name="vintrova@iresoft.cz" userId="3904ca8ccaf07bc3" providerId="LiveId" clId="{B3F38161-5B79-4438-B60C-E3C2FB26B35C}" dt="2019-10-21T11:34:16.528" v="301" actId="6549"/>
        <pc:sldMkLst>
          <pc:docMk/>
          <pc:sldMk cId="2465263277" sldId="273"/>
        </pc:sldMkLst>
        <pc:spChg chg="mod">
          <ac:chgData name="vintrova@iresoft.cz" userId="3904ca8ccaf07bc3" providerId="LiveId" clId="{B3F38161-5B79-4438-B60C-E3C2FB26B35C}" dt="2019-10-21T11:34:16.528" v="301" actId="6549"/>
          <ac:spMkLst>
            <pc:docMk/>
            <pc:sldMk cId="2465263277" sldId="273"/>
            <ac:spMk id="11" creationId="{00000000-0000-0000-0000-000000000000}"/>
          </ac:spMkLst>
        </pc:spChg>
      </pc:sldChg>
      <pc:sldChg chg="modSp">
        <pc:chgData name="vintrova@iresoft.cz" userId="3904ca8ccaf07bc3" providerId="LiveId" clId="{B3F38161-5B79-4438-B60C-E3C2FB26B35C}" dt="2019-10-21T11:35:51.306" v="410" actId="14100"/>
        <pc:sldMkLst>
          <pc:docMk/>
          <pc:sldMk cId="1153068750" sldId="280"/>
        </pc:sldMkLst>
        <pc:spChg chg="mod">
          <ac:chgData name="vintrova@iresoft.cz" userId="3904ca8ccaf07bc3" providerId="LiveId" clId="{B3F38161-5B79-4438-B60C-E3C2FB26B35C}" dt="2019-10-21T11:35:37.210" v="397" actId="14100"/>
          <ac:spMkLst>
            <pc:docMk/>
            <pc:sldMk cId="1153068750" sldId="280"/>
            <ac:spMk id="7" creationId="{90FA935D-5C5C-4614-928E-798630A33AF6}"/>
          </ac:spMkLst>
        </pc:spChg>
        <pc:spChg chg="mod">
          <ac:chgData name="vintrova@iresoft.cz" userId="3904ca8ccaf07bc3" providerId="LiveId" clId="{B3F38161-5B79-4438-B60C-E3C2FB26B35C}" dt="2019-10-21T11:35:46.128" v="409" actId="1036"/>
          <ac:spMkLst>
            <pc:docMk/>
            <pc:sldMk cId="1153068750" sldId="280"/>
            <ac:spMk id="16" creationId="{00000000-0000-0000-0000-000000000000}"/>
          </ac:spMkLst>
        </pc:spChg>
        <pc:picChg chg="mod">
          <ac:chgData name="vintrova@iresoft.cz" userId="3904ca8ccaf07bc3" providerId="LiveId" clId="{B3F38161-5B79-4438-B60C-E3C2FB26B35C}" dt="2019-10-21T11:35:51.306" v="410" actId="14100"/>
          <ac:picMkLst>
            <pc:docMk/>
            <pc:sldMk cId="1153068750" sldId="280"/>
            <ac:picMk id="3" creationId="{515C0D9A-8AED-4F71-9CBF-538457040037}"/>
          </ac:picMkLst>
        </pc:picChg>
      </pc:sldChg>
      <pc:sldChg chg="modSp">
        <pc:chgData name="vintrova@iresoft.cz" userId="3904ca8ccaf07bc3" providerId="LiveId" clId="{B3F38161-5B79-4438-B60C-E3C2FB26B35C}" dt="2019-10-21T11:37:24.197" v="644" actId="14100"/>
        <pc:sldMkLst>
          <pc:docMk/>
          <pc:sldMk cId="2657770877" sldId="281"/>
        </pc:sldMkLst>
        <pc:spChg chg="mod">
          <ac:chgData name="vintrova@iresoft.cz" userId="3904ca8ccaf07bc3" providerId="LiveId" clId="{B3F38161-5B79-4438-B60C-E3C2FB26B35C}" dt="2019-10-21T11:37:07.008" v="641" actId="14100"/>
          <ac:spMkLst>
            <pc:docMk/>
            <pc:sldMk cId="2657770877" sldId="281"/>
            <ac:spMk id="7" creationId="{90FA935D-5C5C-4614-928E-798630A33AF6}"/>
          </ac:spMkLst>
        </pc:spChg>
        <pc:spChg chg="mod">
          <ac:chgData name="vintrova@iresoft.cz" userId="3904ca8ccaf07bc3" providerId="LiveId" clId="{B3F38161-5B79-4438-B60C-E3C2FB26B35C}" dt="2019-10-21T11:37:18.021" v="643" actId="14100"/>
          <ac:spMkLst>
            <pc:docMk/>
            <pc:sldMk cId="2657770877" sldId="281"/>
            <ac:spMk id="16" creationId="{00000000-0000-0000-0000-000000000000}"/>
          </ac:spMkLst>
        </pc:spChg>
        <pc:picChg chg="mod">
          <ac:chgData name="vintrova@iresoft.cz" userId="3904ca8ccaf07bc3" providerId="LiveId" clId="{B3F38161-5B79-4438-B60C-E3C2FB26B35C}" dt="2019-10-21T11:37:24.197" v="644" actId="14100"/>
          <ac:picMkLst>
            <pc:docMk/>
            <pc:sldMk cId="2657770877" sldId="281"/>
            <ac:picMk id="3" creationId="{8F2FE9B6-14B3-4C38-BCAC-460DC307DCE1}"/>
          </ac:picMkLst>
        </pc:picChg>
      </pc:sldChg>
      <pc:sldChg chg="modSp">
        <pc:chgData name="vintrova@iresoft.cz" userId="3904ca8ccaf07bc3" providerId="LiveId" clId="{B3F38161-5B79-4438-B60C-E3C2FB26B35C}" dt="2019-10-21T11:42:23.045" v="840" actId="20577"/>
        <pc:sldMkLst>
          <pc:docMk/>
          <pc:sldMk cId="2150486694" sldId="282"/>
        </pc:sldMkLst>
        <pc:spChg chg="mod">
          <ac:chgData name="vintrova@iresoft.cz" userId="3904ca8ccaf07bc3" providerId="LiveId" clId="{B3F38161-5B79-4438-B60C-E3C2FB26B35C}" dt="2019-10-21T11:41:49.537" v="818" actId="20577"/>
          <ac:spMkLst>
            <pc:docMk/>
            <pc:sldMk cId="2150486694" sldId="282"/>
            <ac:spMk id="7" creationId="{90FA935D-5C5C-4614-928E-798630A33AF6}"/>
          </ac:spMkLst>
        </pc:spChg>
        <pc:spChg chg="mod">
          <ac:chgData name="vintrova@iresoft.cz" userId="3904ca8ccaf07bc3" providerId="LiveId" clId="{B3F38161-5B79-4438-B60C-E3C2FB26B35C}" dt="2019-10-21T11:42:23.045" v="840" actId="20577"/>
          <ac:spMkLst>
            <pc:docMk/>
            <pc:sldMk cId="2150486694" sldId="282"/>
            <ac:spMk id="16" creationId="{00000000-0000-0000-0000-000000000000}"/>
          </ac:spMkLst>
        </pc:spChg>
        <pc:picChg chg="mod">
          <ac:chgData name="vintrova@iresoft.cz" userId="3904ca8ccaf07bc3" providerId="LiveId" clId="{B3F38161-5B79-4438-B60C-E3C2FB26B35C}" dt="2019-10-21T11:42:01.536" v="820" actId="14100"/>
          <ac:picMkLst>
            <pc:docMk/>
            <pc:sldMk cId="2150486694" sldId="282"/>
            <ac:picMk id="3" creationId="{DAE0AB74-9A3B-4720-B80D-4E8071DA7CF5}"/>
          </ac:picMkLst>
        </pc:picChg>
      </pc:sldChg>
      <pc:sldChg chg="modSp">
        <pc:chgData name="vintrova@iresoft.cz" userId="3904ca8ccaf07bc3" providerId="LiveId" clId="{B3F38161-5B79-4438-B60C-E3C2FB26B35C}" dt="2019-10-21T11:40:12.291" v="691" actId="20577"/>
        <pc:sldMkLst>
          <pc:docMk/>
          <pc:sldMk cId="768200377" sldId="283"/>
        </pc:sldMkLst>
        <pc:spChg chg="mod">
          <ac:chgData name="vintrova@iresoft.cz" userId="3904ca8ccaf07bc3" providerId="LiveId" clId="{B3F38161-5B79-4438-B60C-E3C2FB26B35C}" dt="2019-10-21T11:39:29.119" v="687" actId="1036"/>
          <ac:spMkLst>
            <pc:docMk/>
            <pc:sldMk cId="768200377" sldId="283"/>
            <ac:spMk id="7" creationId="{90FA935D-5C5C-4614-928E-798630A33AF6}"/>
          </ac:spMkLst>
        </pc:spChg>
        <pc:spChg chg="mod">
          <ac:chgData name="vintrova@iresoft.cz" userId="3904ca8ccaf07bc3" providerId="LiveId" clId="{B3F38161-5B79-4438-B60C-E3C2FB26B35C}" dt="2019-10-21T11:40:12.291" v="691" actId="20577"/>
          <ac:spMkLst>
            <pc:docMk/>
            <pc:sldMk cId="768200377" sldId="283"/>
            <ac:spMk id="16" creationId="{00000000-0000-0000-0000-000000000000}"/>
          </ac:spMkLst>
        </pc:spChg>
        <pc:picChg chg="mod">
          <ac:chgData name="vintrova@iresoft.cz" userId="3904ca8ccaf07bc3" providerId="LiveId" clId="{B3F38161-5B79-4438-B60C-E3C2FB26B35C}" dt="2019-10-21T11:40:03.246" v="689" actId="14100"/>
          <ac:picMkLst>
            <pc:docMk/>
            <pc:sldMk cId="768200377" sldId="283"/>
            <ac:picMk id="3" creationId="{488E33D3-3F86-4972-BDEE-F19713701ACD}"/>
          </ac:picMkLst>
        </pc:picChg>
      </pc:sldChg>
      <pc:sldChg chg="modSp">
        <pc:chgData name="vintrova@iresoft.cz" userId="3904ca8ccaf07bc3" providerId="LiveId" clId="{B3F38161-5B79-4438-B60C-E3C2FB26B35C}" dt="2019-10-21T11:45:10.337" v="945" actId="1036"/>
        <pc:sldMkLst>
          <pc:docMk/>
          <pc:sldMk cId="3344198830" sldId="284"/>
        </pc:sldMkLst>
        <pc:spChg chg="mod">
          <ac:chgData name="vintrova@iresoft.cz" userId="3904ca8ccaf07bc3" providerId="LiveId" clId="{B3F38161-5B79-4438-B60C-E3C2FB26B35C}" dt="2019-10-21T11:44:10.466" v="925" actId="20577"/>
          <ac:spMkLst>
            <pc:docMk/>
            <pc:sldMk cId="3344198830" sldId="284"/>
            <ac:spMk id="7" creationId="{90FA935D-5C5C-4614-928E-798630A33AF6}"/>
          </ac:spMkLst>
        </pc:spChg>
        <pc:spChg chg="mod">
          <ac:chgData name="vintrova@iresoft.cz" userId="3904ca8ccaf07bc3" providerId="LiveId" clId="{B3F38161-5B79-4438-B60C-E3C2FB26B35C}" dt="2019-10-21T11:45:10.337" v="945" actId="1036"/>
          <ac:spMkLst>
            <pc:docMk/>
            <pc:sldMk cId="3344198830" sldId="284"/>
            <ac:spMk id="16" creationId="{00000000-0000-0000-0000-000000000000}"/>
          </ac:spMkLst>
        </pc:spChg>
        <pc:picChg chg="mod">
          <ac:chgData name="vintrova@iresoft.cz" userId="3904ca8ccaf07bc3" providerId="LiveId" clId="{B3F38161-5B79-4438-B60C-E3C2FB26B35C}" dt="2019-10-21T11:45:07.408" v="943" actId="14100"/>
          <ac:picMkLst>
            <pc:docMk/>
            <pc:sldMk cId="3344198830" sldId="284"/>
            <ac:picMk id="3" creationId="{03AF3080-1837-4BC9-9D87-17FC4748C9D1}"/>
          </ac:picMkLst>
        </pc:picChg>
      </pc:sldChg>
      <pc:sldChg chg="modSp">
        <pc:chgData name="vintrova@iresoft.cz" userId="3904ca8ccaf07bc3" providerId="LiveId" clId="{B3F38161-5B79-4438-B60C-E3C2FB26B35C}" dt="2019-10-21T11:47:55.447" v="1287" actId="1035"/>
        <pc:sldMkLst>
          <pc:docMk/>
          <pc:sldMk cId="1307399006" sldId="286"/>
        </pc:sldMkLst>
        <pc:spChg chg="mod">
          <ac:chgData name="vintrova@iresoft.cz" userId="3904ca8ccaf07bc3" providerId="LiveId" clId="{B3F38161-5B79-4438-B60C-E3C2FB26B35C}" dt="2019-10-21T11:47:02.425" v="1273" actId="6549"/>
          <ac:spMkLst>
            <pc:docMk/>
            <pc:sldMk cId="1307399006" sldId="286"/>
            <ac:spMk id="7" creationId="{90FA935D-5C5C-4614-928E-798630A33AF6}"/>
          </ac:spMkLst>
        </pc:spChg>
        <pc:spChg chg="mod">
          <ac:chgData name="vintrova@iresoft.cz" userId="3904ca8ccaf07bc3" providerId="LiveId" clId="{B3F38161-5B79-4438-B60C-E3C2FB26B35C}" dt="2019-10-21T11:47:48.819" v="1282" actId="1036"/>
          <ac:spMkLst>
            <pc:docMk/>
            <pc:sldMk cId="1307399006" sldId="286"/>
            <ac:spMk id="16" creationId="{00000000-0000-0000-0000-000000000000}"/>
          </ac:spMkLst>
        </pc:spChg>
        <pc:picChg chg="mod">
          <ac:chgData name="vintrova@iresoft.cz" userId="3904ca8ccaf07bc3" providerId="LiveId" clId="{B3F38161-5B79-4438-B60C-E3C2FB26B35C}" dt="2019-10-21T11:47:55.447" v="1287" actId="1035"/>
          <ac:picMkLst>
            <pc:docMk/>
            <pc:sldMk cId="1307399006" sldId="286"/>
            <ac:picMk id="6" creationId="{F6474BA1-932F-42E5-9F77-236F9982A704}"/>
          </ac:picMkLst>
        </pc:picChg>
      </pc:sldChg>
      <pc:sldChg chg="modSp">
        <pc:chgData name="vintrova@iresoft.cz" userId="3904ca8ccaf07bc3" providerId="LiveId" clId="{B3F38161-5B79-4438-B60C-E3C2FB26B35C}" dt="2019-10-21T11:31:41.538" v="0" actId="6549"/>
        <pc:sldMkLst>
          <pc:docMk/>
          <pc:sldMk cId="2066006798" sldId="289"/>
        </pc:sldMkLst>
        <pc:spChg chg="mod">
          <ac:chgData name="vintrova@iresoft.cz" userId="3904ca8ccaf07bc3" providerId="LiveId" clId="{B3F38161-5B79-4438-B60C-E3C2FB26B35C}" dt="2019-10-21T11:31:41.538" v="0" actId="6549"/>
          <ac:spMkLst>
            <pc:docMk/>
            <pc:sldMk cId="2066006798" sldId="289"/>
            <ac:spMk id="7" creationId="{00000000-0000-0000-0000-000000000000}"/>
          </ac:spMkLst>
        </pc:spChg>
      </pc:sldChg>
      <pc:sldChg chg="addSp delSp modSp modAnim">
        <pc:chgData name="vintrova@iresoft.cz" userId="3904ca8ccaf07bc3" providerId="LiveId" clId="{B3F38161-5B79-4438-B60C-E3C2FB26B35C}" dt="2019-10-21T12:21:03.055" v="1513"/>
        <pc:sldMkLst>
          <pc:docMk/>
          <pc:sldMk cId="1312583943" sldId="291"/>
        </pc:sldMkLst>
        <pc:spChg chg="add del">
          <ac:chgData name="vintrova@iresoft.cz" userId="3904ca8ccaf07bc3" providerId="LiveId" clId="{B3F38161-5B79-4438-B60C-E3C2FB26B35C}" dt="2019-10-21T11:54:24.235" v="1464"/>
          <ac:spMkLst>
            <pc:docMk/>
            <pc:sldMk cId="1312583943" sldId="291"/>
            <ac:spMk id="4" creationId="{7D6969E5-D1F5-459E-A0BC-D377797FBD02}"/>
          </ac:spMkLst>
        </pc:spChg>
        <pc:spChg chg="add del">
          <ac:chgData name="vintrova@iresoft.cz" userId="3904ca8ccaf07bc3" providerId="LiveId" clId="{B3F38161-5B79-4438-B60C-E3C2FB26B35C}" dt="2019-10-21T11:54:37.268" v="1466" actId="478"/>
          <ac:spMkLst>
            <pc:docMk/>
            <pc:sldMk cId="1312583943" sldId="291"/>
            <ac:spMk id="5" creationId="{53519128-3C80-49D8-87B2-CD2CA0C817F3}"/>
          </ac:spMkLst>
        </pc:spChg>
        <pc:spChg chg="add mod">
          <ac:chgData name="vintrova@iresoft.cz" userId="3904ca8ccaf07bc3" providerId="LiveId" clId="{B3F38161-5B79-4438-B60C-E3C2FB26B35C}" dt="2019-10-21T11:54:48.564" v="1469" actId="14100"/>
          <ac:spMkLst>
            <pc:docMk/>
            <pc:sldMk cId="1312583943" sldId="291"/>
            <ac:spMk id="6" creationId="{C8B10D51-00DC-4BDE-A726-32AD4AB7D21B}"/>
          </ac:spMkLst>
        </pc:spChg>
        <pc:spChg chg="add del">
          <ac:chgData name="vintrova@iresoft.cz" userId="3904ca8ccaf07bc3" providerId="LiveId" clId="{B3F38161-5B79-4438-B60C-E3C2FB26B35C}" dt="2019-10-21T11:54:54.533" v="1471" actId="478"/>
          <ac:spMkLst>
            <pc:docMk/>
            <pc:sldMk cId="1312583943" sldId="291"/>
            <ac:spMk id="7" creationId="{19B8D476-AE4F-4ABB-AAC9-90356D5F6E5E}"/>
          </ac:spMkLst>
        </pc:spChg>
        <pc:spChg chg="add del">
          <ac:chgData name="vintrova@iresoft.cz" userId="3904ca8ccaf07bc3" providerId="LiveId" clId="{B3F38161-5B79-4438-B60C-E3C2FB26B35C}" dt="2019-10-21T11:55:05.924" v="1473" actId="478"/>
          <ac:spMkLst>
            <pc:docMk/>
            <pc:sldMk cId="1312583943" sldId="291"/>
            <ac:spMk id="10" creationId="{728173D1-BDF2-4297-B196-8D2F444B7570}"/>
          </ac:spMkLst>
        </pc:spChg>
        <pc:spChg chg="add del">
          <ac:chgData name="vintrova@iresoft.cz" userId="3904ca8ccaf07bc3" providerId="LiveId" clId="{B3F38161-5B79-4438-B60C-E3C2FB26B35C}" dt="2019-10-21T11:57:00.586" v="1475"/>
          <ac:spMkLst>
            <pc:docMk/>
            <pc:sldMk cId="1312583943" sldId="291"/>
            <ac:spMk id="11" creationId="{D8872914-E177-43C3-9211-3B324F69399B}"/>
          </ac:spMkLst>
        </pc:spChg>
        <pc:spChg chg="add del">
          <ac:chgData name="vintrova@iresoft.cz" userId="3904ca8ccaf07bc3" providerId="LiveId" clId="{B3F38161-5B79-4438-B60C-E3C2FB26B35C}" dt="2019-10-21T11:57:08.165" v="1477"/>
          <ac:spMkLst>
            <pc:docMk/>
            <pc:sldMk cId="1312583943" sldId="291"/>
            <ac:spMk id="12" creationId="{78B6A082-143F-4D11-B7AD-D46AE64389E4}"/>
          </ac:spMkLst>
        </pc:spChg>
        <pc:picChg chg="add mod">
          <ac:chgData name="vintrova@iresoft.cz" userId="3904ca8ccaf07bc3" providerId="LiveId" clId="{B3F38161-5B79-4438-B60C-E3C2FB26B35C}" dt="2019-10-21T12:00:00.857" v="1485" actId="1038"/>
          <ac:picMkLst>
            <pc:docMk/>
            <pc:sldMk cId="1312583943" sldId="291"/>
            <ac:picMk id="2" creationId="{86A8B847-A7A5-4A3D-BDAB-16734CA69E6D}"/>
          </ac:picMkLst>
        </pc:picChg>
        <pc:picChg chg="add mod">
          <ac:chgData name="vintrova@iresoft.cz" userId="3904ca8ccaf07bc3" providerId="LiveId" clId="{B3F38161-5B79-4438-B60C-E3C2FB26B35C}" dt="2019-10-21T12:10:21.806" v="1500" actId="1076"/>
          <ac:picMkLst>
            <pc:docMk/>
            <pc:sldMk cId="1312583943" sldId="291"/>
            <ac:picMk id="3" creationId="{74B893C9-1F16-4089-8BE5-0FA3D3B3A183}"/>
          </ac:picMkLst>
        </pc:picChg>
        <pc:picChg chg="mod">
          <ac:chgData name="vintrova@iresoft.cz" userId="3904ca8ccaf07bc3" providerId="LiveId" clId="{B3F38161-5B79-4438-B60C-E3C2FB26B35C}" dt="2019-10-21T12:10:06.989" v="1497" actId="1076"/>
          <ac:picMkLst>
            <pc:docMk/>
            <pc:sldMk cId="1312583943" sldId="291"/>
            <ac:picMk id="9" creationId="{986B19ED-F837-4A72-8DD7-E704DB237D6D}"/>
          </ac:picMkLst>
        </pc:picChg>
        <pc:picChg chg="add mod">
          <ac:chgData name="vintrova@iresoft.cz" userId="3904ca8ccaf07bc3" providerId="LiveId" clId="{B3F38161-5B79-4438-B60C-E3C2FB26B35C}" dt="2019-10-21T12:09:42.194" v="1493" actId="1076"/>
          <ac:picMkLst>
            <pc:docMk/>
            <pc:sldMk cId="1312583943" sldId="291"/>
            <ac:picMk id="14" creationId="{DAC413E0-11C1-424D-89BD-57079392DF0E}"/>
          </ac:picMkLst>
        </pc:picChg>
        <pc:picChg chg="del">
          <ac:chgData name="vintrova@iresoft.cz" userId="3904ca8ccaf07bc3" providerId="LiveId" clId="{B3F38161-5B79-4438-B60C-E3C2FB26B35C}" dt="2019-10-21T11:51:42.564" v="1442" actId="478"/>
          <ac:picMkLst>
            <pc:docMk/>
            <pc:sldMk cId="1312583943" sldId="291"/>
            <ac:picMk id="1028" creationId="{8703F3F6-00C1-4535-8805-E841754BE9E9}"/>
          </ac:picMkLst>
        </pc:picChg>
        <pc:picChg chg="add mod">
          <ac:chgData name="vintrova@iresoft.cz" userId="3904ca8ccaf07bc3" providerId="LiveId" clId="{B3F38161-5B79-4438-B60C-E3C2FB26B35C}" dt="2019-10-21T12:10:43.035" v="1506" actId="1036"/>
          <ac:picMkLst>
            <pc:docMk/>
            <pc:sldMk cId="1312583943" sldId="291"/>
            <ac:picMk id="1030" creationId="{24B12160-ED28-465B-945F-6C8CF40BCF52}"/>
          </ac:picMkLst>
        </pc:picChg>
        <pc:picChg chg="del">
          <ac:chgData name="vintrova@iresoft.cz" userId="3904ca8ccaf07bc3" providerId="LiveId" clId="{B3F38161-5B79-4438-B60C-E3C2FB26B35C}" dt="2019-10-21T11:51:14.549" v="1437" actId="478"/>
          <ac:picMkLst>
            <pc:docMk/>
            <pc:sldMk cId="1312583943" sldId="291"/>
            <ac:picMk id="2052" creationId="{B0959757-50CF-4C7F-B8B1-32AC3558C74E}"/>
          </ac:picMkLst>
        </pc:picChg>
        <pc:picChg chg="mod">
          <ac:chgData name="vintrova@iresoft.cz" userId="3904ca8ccaf07bc3" providerId="LiveId" clId="{B3F38161-5B79-4438-B60C-E3C2FB26B35C}" dt="2019-10-21T12:10:41.199" v="1505" actId="1036"/>
          <ac:picMkLst>
            <pc:docMk/>
            <pc:sldMk cId="1312583943" sldId="291"/>
            <ac:picMk id="2054" creationId="{A5B4C73A-F7B1-492B-B148-7793B98890D3}"/>
          </ac:picMkLst>
        </pc:picChg>
        <pc:picChg chg="del">
          <ac:chgData name="vintrova@iresoft.cz" userId="3904ca8ccaf07bc3" providerId="LiveId" clId="{B3F38161-5B79-4438-B60C-E3C2FB26B35C}" dt="2019-10-21T11:50:39" v="1433" actId="478"/>
          <ac:picMkLst>
            <pc:docMk/>
            <pc:sldMk cId="1312583943" sldId="291"/>
            <ac:picMk id="2056" creationId="{16664F13-A691-429E-A7C0-1C5BE48B94AF}"/>
          </ac:picMkLst>
        </pc:picChg>
        <pc:picChg chg="mod">
          <ac:chgData name="vintrova@iresoft.cz" userId="3904ca8ccaf07bc3" providerId="LiveId" clId="{B3F38161-5B79-4438-B60C-E3C2FB26B35C}" dt="2019-10-21T12:10:03.232" v="1496" actId="1076"/>
          <ac:picMkLst>
            <pc:docMk/>
            <pc:sldMk cId="1312583943" sldId="291"/>
            <ac:picMk id="2058" creationId="{17373BF7-F3CF-48A6-85CD-A915E296DB9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55FBB-0C69-435F-9600-240A7D706185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F1DF9-32E1-42CD-8029-2E7969ED5D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27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548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284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612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945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437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092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165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0725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543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375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160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860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F1DF9-32E1-42CD-8029-2E7969ED5D6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129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A894-F531-416D-8A41-A674BAA7FDC9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BD4-8AEC-41C6-A107-0EAD02F37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5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A894-F531-416D-8A41-A674BAA7FDC9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BD4-8AEC-41C6-A107-0EAD02F37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4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A894-F531-416D-8A41-A674BAA7FDC9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BD4-8AEC-41C6-A107-0EAD02F37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6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A894-F531-416D-8A41-A674BAA7FDC9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BD4-8AEC-41C6-A107-0EAD02F37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1pPr>
            <a:lvl2pPr marL="49528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A894-F531-416D-8A41-A674BAA7FDC9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BD4-8AEC-41C6-A107-0EAD02F37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A894-F531-416D-8A41-A674BAA7FDC9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BD4-8AEC-41C6-A107-0EAD02F37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1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A894-F531-416D-8A41-A674BAA7FDC9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BD4-8AEC-41C6-A107-0EAD02F37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8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A894-F531-416D-8A41-A674BAA7FDC9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BD4-8AEC-41C6-A107-0EAD02F37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3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A894-F531-416D-8A41-A674BAA7FDC9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BD4-8AEC-41C6-A107-0EAD02F37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24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2" y="273049"/>
            <a:ext cx="3259006" cy="1162051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A894-F531-416D-8A41-A674BAA7FDC9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BD4-8AEC-41C6-A107-0EAD02F37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2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A894-F531-416D-8A41-A674BAA7FDC9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BD4-8AEC-41C6-A107-0EAD02F37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2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4A894-F531-416D-8A41-A674BAA7FDC9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0ABD4-8AEC-41C6-A107-0EAD02F37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61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90570" rtl="0" eaLnBrk="1" latinLnBrk="0" hangingPunct="1"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464" indent="-371464" algn="l" defTabSz="990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defTabSz="9905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12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39142" y="2564904"/>
            <a:ext cx="3721770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Dříve: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Asistentka nebo personalistka vyplnila docházkový list za svého nadřízeného</a:t>
            </a:r>
          </a:p>
          <a:p>
            <a:pPr fontAlgn="t"/>
            <a:endParaRPr lang="cs-CZ" sz="1000" dirty="0">
              <a:solidFill>
                <a:srgbClr val="00B4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t">
              <a:buNone/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Nyní: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Generování docházky včetně obědových pauz klidně na rok dopředu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xmlns="" id="{61B7DAD0-634F-4F6F-8347-81E6F2C59DEE}"/>
              </a:ext>
            </a:extLst>
          </p:cNvPr>
          <p:cNvSpPr txBox="1">
            <a:spLocks/>
          </p:cNvSpPr>
          <p:nvPr/>
        </p:nvSpPr>
        <p:spPr>
          <a:xfrm>
            <a:off x="434498" y="260648"/>
            <a:ext cx="890634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3. Jak připravit podklady pro mzdu u zaměstnanců, </a:t>
            </a:r>
            <a:b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u kterých se docházka běžně neeviduje?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90FA935D-5C5C-4614-928E-798630A3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98" y="1700808"/>
            <a:ext cx="9055006" cy="648072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nutné evidovat pracovní dobu všech zaměstnanců.</a:t>
            </a:r>
          </a:p>
        </p:txBody>
      </p:sp>
      <p:pic>
        <p:nvPicPr>
          <p:cNvPr id="3" name="Obrázek 2" descr="Obsah obrázku monitor, snímek obrazovky, černá, vsedě&#10;&#10;Popis byl vytvořen automaticky">
            <a:extLst>
              <a:ext uri="{FF2B5EF4-FFF2-40B4-BE49-F238E27FC236}">
                <a16:creationId xmlns:a16="http://schemas.microsoft.com/office/drawing/2014/main" xmlns="" id="{8F2FE9B6-14B3-4C38-BCAC-460DC307D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17" y="2636912"/>
            <a:ext cx="576064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39142" y="3212976"/>
            <a:ext cx="4729882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Plánování nepřítomnosti v systému: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Dohledatelnost žádanek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Dohledatelnost schvalovatele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Odpadnutí zbytečné administrativy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nad zbývajícími fondy (dovolená, </a:t>
            </a:r>
            <a:r>
              <a:rPr lang="cs-CZ" sz="2000" dirty="0" err="1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sick</a:t>
            </a: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…)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Jednoduché a přehledné plánování zastupitelnosti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xmlns="" id="{61B7DAD0-634F-4F6F-8347-81E6F2C59DEE}"/>
              </a:ext>
            </a:extLst>
          </p:cNvPr>
          <p:cNvSpPr txBox="1">
            <a:spLocks/>
          </p:cNvSpPr>
          <p:nvPr/>
        </p:nvSpPr>
        <p:spPr>
          <a:xfrm>
            <a:off x="434498" y="260648"/>
            <a:ext cx="890634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3200" b="1" dirty="0"/>
              <a:t>4. Jak mít přehled a pořádek nad žádostmi o dovolenou, návštěvu lékaře a další výjimky?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90FA935D-5C5C-4614-928E-798630A3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97" y="1628800"/>
            <a:ext cx="9055006" cy="1152128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HR manažery trápí žádanky, schvalování a plánování nepřítomnosti. Zaměstnanci nosí papírky s žádostí o dovolenou, propustky od lékaře nebo posílají požadavky mailem. Nastává mnoho chyb, špatně se plánuje zastupitelnost a proces vyžaduje zbytečnou administrativu.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488E33D3-3F86-4972-BDEE-F19713701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44" y="3064460"/>
            <a:ext cx="5512613" cy="310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0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39142" y="2708920"/>
            <a:ext cx="3649762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Automatický výpočet dle typu práce (běžný den, služební cesta, …)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nastavení vzniku nároku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xmlns="" id="{61B7DAD0-634F-4F6F-8347-81E6F2C59DEE}"/>
              </a:ext>
            </a:extLst>
          </p:cNvPr>
          <p:cNvSpPr txBox="1">
            <a:spLocks/>
          </p:cNvSpPr>
          <p:nvPr/>
        </p:nvSpPr>
        <p:spPr>
          <a:xfrm>
            <a:off x="434498" y="260648"/>
            <a:ext cx="890634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3200" b="1" dirty="0"/>
              <a:t>5. Jak jednoduše spočítat nárok na stravenky?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90FA935D-5C5C-4614-928E-798630A3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98" y="1268760"/>
            <a:ext cx="9055006" cy="1152128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Výpočet nároku na stravenky komplikují různé typy pracovních pozic. Do výpočtu nároku je třeba zohlednit cestovní příkazy a délku cesty, dny a půl dny dovolené, návštěvy lékaře atd. Pomohla by automatizace.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DAE0AB74-9A3B-4720-B80D-4E8071DA7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18" y="2420889"/>
            <a:ext cx="6672740" cy="37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34498" y="2852936"/>
            <a:ext cx="3942438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Náhled a editace vlastní docházky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Schvalování nepřítomnosti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Schvalování docházky podřízeným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Nastavení systému a výpočtů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Náhled na docházku všech zaměstnanců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xmlns="" id="{61B7DAD0-634F-4F6F-8347-81E6F2C59DEE}"/>
              </a:ext>
            </a:extLst>
          </p:cNvPr>
          <p:cNvSpPr txBox="1">
            <a:spLocks/>
          </p:cNvSpPr>
          <p:nvPr/>
        </p:nvSpPr>
        <p:spPr>
          <a:xfrm>
            <a:off x="434498" y="260648"/>
            <a:ext cx="890634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3200" b="1" dirty="0"/>
              <a:t>6. Jak dát zaměstnancům příslušná práva k úpravě jejich docházky?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90FA935D-5C5C-4614-928E-798630A3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98" y="1484784"/>
            <a:ext cx="9055006" cy="1152128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Různé pracovní pozice obnáší různé povinnosti, zodpovědnosti a náplň práce. Nastavení uživatelských rolí dovolí přiřadit zaměstnanci právě taková práva, jaká mu chceme přiřadit dle jeho pracovní pozice.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03AF3080-1837-4BC9-9D87-17FC4748C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80" y="2612942"/>
            <a:ext cx="6187292" cy="34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34497" y="2564904"/>
            <a:ext cx="4302479" cy="338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dat do mzdových systémů 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 napojení na systémy třetích stran</a:t>
            </a:r>
          </a:p>
          <a:p>
            <a:pPr lvl="1"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Přímé napojení na mzdový systém</a:t>
            </a:r>
          </a:p>
          <a:p>
            <a:pPr lvl="1"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Propojení s osobním kalendářem</a:t>
            </a:r>
          </a:p>
          <a:p>
            <a:pPr lvl="1"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Získávání dat ze systému na </a:t>
            </a:r>
            <a:r>
              <a:rPr lang="cs-CZ" sz="2000" dirty="0" err="1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trackování</a:t>
            </a: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služebních vozidel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xmlns="" id="{61B7DAD0-634F-4F6F-8347-81E6F2C59DEE}"/>
              </a:ext>
            </a:extLst>
          </p:cNvPr>
          <p:cNvSpPr txBox="1">
            <a:spLocks/>
          </p:cNvSpPr>
          <p:nvPr/>
        </p:nvSpPr>
        <p:spPr>
          <a:xfrm>
            <a:off x="434498" y="260648"/>
            <a:ext cx="890634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3200" b="1" dirty="0"/>
              <a:t>7. Jak se vyvarovat chyb a zjednodušit si přípravu podkladů pro mzdovou účetní?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90FA935D-5C5C-4614-928E-798630A3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98" y="1556792"/>
            <a:ext cx="9055006" cy="1152128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Docházkový systém by měl umět předat potřebné informace jiným systémům. Základem by mělo být předání zpracované docházky mzdovému programu.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F6474BA1-932F-42E5-9F77-236F9982A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23" y="2636912"/>
            <a:ext cx="5864653" cy="329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434498" y="260648"/>
            <a:ext cx="869496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3200" b="1" dirty="0">
                <a:solidFill>
                  <a:srgbClr val="00C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si odnést?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434498" y="1268760"/>
            <a:ext cx="8910990" cy="2520280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technologie umožňují reagovat na změny pracovního trhu.</a:t>
            </a:r>
          </a:p>
          <a:p>
            <a:pPr marL="0" indent="0" fontAlgn="base">
              <a:buNone/>
            </a:pPr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Váš docházkový systém tedy musí splňovat podmínku:</a:t>
            </a:r>
          </a:p>
          <a:p>
            <a:pPr marL="0" indent="0" fontAlgn="base">
              <a:buNone/>
            </a:pP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MUSÍ VÁM MAXIMÁLNĚ ZJEDNODUŠIT PRÁCI SE ZPRACOVÁNÍM PODKLADŮ PRO MZDY!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39142" y="3717032"/>
            <a:ext cx="7970242" cy="1368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proč právě cloudové řešení?</a:t>
            </a:r>
          </a:p>
          <a:p>
            <a:pPr fontAlgn="base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 a pravidelné zálohy, o které se nemusíte starat</a:t>
            </a:r>
          </a:p>
          <a:p>
            <a:pPr fontAlgn="base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Neustále aktuální verze</a:t>
            </a:r>
          </a:p>
          <a:p>
            <a:pPr fontAlgn="base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pro kohokoliv a odkudkoliv</a:t>
            </a:r>
          </a:p>
        </p:txBody>
      </p:sp>
    </p:spTree>
    <p:extLst>
      <p:ext uri="{BB962C8B-B14F-4D97-AF65-F5344CB8AC3E}">
        <p14:creationId xmlns:p14="http://schemas.microsoft.com/office/powerpoint/2010/main" val="33274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604EBD89-D8F2-4659-90F0-29C612EFA610}"/>
              </a:ext>
            </a:extLst>
          </p:cNvPr>
          <p:cNvSpPr txBox="1">
            <a:spLocks/>
          </p:cNvSpPr>
          <p:nvPr/>
        </p:nvSpPr>
        <p:spPr>
          <a:xfrm>
            <a:off x="434498" y="260648"/>
            <a:ext cx="890634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Chcete vědět více?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86B19ED-F837-4A72-8DD7-E704DB237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4144374"/>
            <a:ext cx="2271746" cy="67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Výsledek obrázku pro abra logo">
            <a:extLst>
              <a:ext uri="{FF2B5EF4-FFF2-40B4-BE49-F238E27FC236}">
                <a16:creationId xmlns:a16="http://schemas.microsoft.com/office/drawing/2014/main" xmlns="" id="{8E00F150-2AB8-42CF-8E82-E2001EFB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780928"/>
            <a:ext cx="2458662" cy="9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copy general logo transparent">
            <a:extLst>
              <a:ext uri="{FF2B5EF4-FFF2-40B4-BE49-F238E27FC236}">
                <a16:creationId xmlns:a16="http://schemas.microsoft.com/office/drawing/2014/main" xmlns="" id="{A5B4C73A-F7B1-492B-B148-7793B9889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23" y="5376563"/>
            <a:ext cx="2736304" cy="21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ýsledek obrázku pro rajapack logo transparent">
            <a:extLst>
              <a:ext uri="{FF2B5EF4-FFF2-40B4-BE49-F238E27FC236}">
                <a16:creationId xmlns:a16="http://schemas.microsoft.com/office/drawing/2014/main" xmlns="" id="{17373BF7-F3CF-48A6-85CD-A915E296D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569" y="4281713"/>
            <a:ext cx="2055159" cy="4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obsah 2">
            <a:extLst>
              <a:ext uri="{FF2B5EF4-FFF2-40B4-BE49-F238E27FC236}">
                <a16:creationId xmlns:a16="http://schemas.microsoft.com/office/drawing/2014/main" xmlns="" id="{5AF1E26F-A9BE-4C4D-B993-1EA374285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98" y="1412776"/>
            <a:ext cx="9055006" cy="1152128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Přijďte se nás zeptat na stánek.</a:t>
            </a:r>
          </a:p>
          <a:p>
            <a:pPr marL="0" indent="0" fontAlgn="base">
              <a:buNone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Nebo se zeptejte našich zákazníků a partnerů:</a:t>
            </a:r>
          </a:p>
        </p:txBody>
      </p:sp>
      <p:pic>
        <p:nvPicPr>
          <p:cNvPr id="2" name="Picture 2" descr="Výsledek obrázku pro solitea logo">
            <a:extLst>
              <a:ext uri="{FF2B5EF4-FFF2-40B4-BE49-F238E27FC236}">
                <a16:creationId xmlns:a16="http://schemas.microsoft.com/office/drawing/2014/main" xmlns="" id="{86A8B847-A7A5-4A3D-BDAB-16734CA6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55" y="2871478"/>
            <a:ext cx="3062840" cy="76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ýsledek obrázku pro nekupto logo">
            <a:extLst>
              <a:ext uri="{FF2B5EF4-FFF2-40B4-BE49-F238E27FC236}">
                <a16:creationId xmlns:a16="http://schemas.microsoft.com/office/drawing/2014/main" xmlns="" id="{74B893C9-1F16-4089-8BE5-0FA3D3B3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243" y="5055998"/>
            <a:ext cx="1615349" cy="8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sanela logo">
            <a:extLst>
              <a:ext uri="{FF2B5EF4-FFF2-40B4-BE49-F238E27FC236}">
                <a16:creationId xmlns:a16="http://schemas.microsoft.com/office/drawing/2014/main" xmlns="" id="{24B12160-ED28-465B-945F-6C8CF40BC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177"/>
          <a:stretch/>
        </p:blipFill>
        <p:spPr bwMode="auto">
          <a:xfrm>
            <a:off x="1104394" y="5008921"/>
            <a:ext cx="2153918" cy="8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Výsledek obrázku pro kohinor logo">
            <a:extLst>
              <a:ext uri="{FF2B5EF4-FFF2-40B4-BE49-F238E27FC236}">
                <a16:creationId xmlns:a16="http://schemas.microsoft.com/office/drawing/2014/main" xmlns="" id="{C8B10D51-00DC-4BDE-A726-32AD4AB7D2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xmlns="" id="{DAC413E0-11C1-424D-89BD-57079392DF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084565" y="3877506"/>
            <a:ext cx="1301327" cy="1141271"/>
          </a:xfrm>
          <a:prstGeom prst="rect">
            <a:avLst/>
          </a:prstGeom>
        </p:spPr>
      </p:pic>
      <p:pic>
        <p:nvPicPr>
          <p:cNvPr id="4" name="Picture 2" descr="Výsledek obrázku pro k2 software logo">
            <a:extLst>
              <a:ext uri="{FF2B5EF4-FFF2-40B4-BE49-F238E27FC236}">
                <a16:creationId xmlns:a16="http://schemas.microsoft.com/office/drawing/2014/main" xmlns="" id="{1C25C93A-EC1C-488C-8DAA-4BF47A2FE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57" y="2489223"/>
            <a:ext cx="2180489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58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47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veno - nová generace - new">
            <a:hlinkClick r:id="" action="ppaction://media"/>
            <a:extLst>
              <a:ext uri="{FF2B5EF4-FFF2-40B4-BE49-F238E27FC236}">
                <a16:creationId xmlns:a16="http://schemas.microsoft.com/office/drawing/2014/main" xmlns="" id="{0C5F0138-C62F-44B1-BD46-94CF4A5B38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2938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434498" y="1052736"/>
            <a:ext cx="869496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pl-PL" sz="6600" dirty="0">
                <a:solidFill>
                  <a:srgbClr val="00C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mít docházku na háku?</a:t>
            </a:r>
          </a:p>
          <a:p>
            <a:pPr marL="0" indent="0" fontAlgn="base">
              <a:buNone/>
            </a:pPr>
            <a:r>
              <a:rPr lang="pl-PL" sz="6600" dirty="0">
                <a:solidFill>
                  <a:srgbClr val="00C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aneb jak z ní nemít těžkou hlavu?</a:t>
            </a:r>
            <a:endParaRPr lang="cs-CZ" sz="6600" dirty="0">
              <a:solidFill>
                <a:srgbClr val="00C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67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434498" y="260648"/>
            <a:ext cx="869496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pl-PL" sz="3200" b="1" dirty="0">
                <a:solidFill>
                  <a:srgbClr val="00C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Kdo jsem </a:t>
            </a:r>
            <a:br>
              <a:rPr lang="pl-PL" sz="3200" b="1" dirty="0">
                <a:solidFill>
                  <a:srgbClr val="00C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b="1" dirty="0">
                <a:solidFill>
                  <a:srgbClr val="00C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jak vám můžu pomoct s docházkou?</a:t>
            </a:r>
            <a:endParaRPr lang="cs-CZ" sz="3200" b="1" dirty="0">
              <a:solidFill>
                <a:srgbClr val="00C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434498" y="1772816"/>
            <a:ext cx="8910990" cy="1788855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Jakub Krejčíř</a:t>
            </a:r>
          </a:p>
          <a:p>
            <a:pPr marL="0" indent="0" fontAlgn="base">
              <a:buNone/>
            </a:pP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IRESOFT</a:t>
            </a:r>
          </a:p>
          <a:p>
            <a:pPr marL="0" indent="0" fontAlgn="base">
              <a:buNone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členů týmu</a:t>
            </a:r>
          </a:p>
          <a:p>
            <a:pPr marL="0" indent="0" fontAlgn="base">
              <a:buNone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let na trhu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34498" y="4077072"/>
            <a:ext cx="8906346" cy="1368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2000" dirty="0" err="1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Alveno</a:t>
            </a: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je:</a:t>
            </a:r>
          </a:p>
          <a:p>
            <a:pPr fontAlgn="base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docházkový a přístupový systém</a:t>
            </a:r>
          </a:p>
          <a:p>
            <a:pPr fontAlgn="base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webová aplikace</a:t>
            </a:r>
          </a:p>
          <a:p>
            <a:pPr fontAlgn="base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více než 2.000 zákazníků</a:t>
            </a:r>
          </a:p>
        </p:txBody>
      </p:sp>
    </p:spTree>
    <p:extLst>
      <p:ext uri="{BB962C8B-B14F-4D97-AF65-F5344CB8AC3E}">
        <p14:creationId xmlns:p14="http://schemas.microsoft.com/office/powerpoint/2010/main" val="206600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434498" y="260648"/>
            <a:ext cx="869496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 se můžete dovědět?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434498" y="1484784"/>
            <a:ext cx="9055006" cy="1152128"/>
          </a:xfrm>
        </p:spPr>
        <p:txBody>
          <a:bodyPr>
            <a:noAutofit/>
          </a:bodyPr>
          <a:lstStyle/>
          <a:p>
            <a:pPr fontAlgn="base">
              <a:spcBef>
                <a:spcPts val="12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Evidence pracovní doby - legislativní povinnost</a:t>
            </a:r>
          </a:p>
          <a:p>
            <a:pPr fontAlgn="base">
              <a:spcBef>
                <a:spcPts val="12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Změny na pracovním trhu – větší důraz na výsledek</a:t>
            </a: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439142" y="2852936"/>
            <a:ext cx="8906346" cy="1368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byste si měli odnést jednu jedinou věc z této prezentace, </a:t>
            </a:r>
            <a:b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chtěl bych, abyste si dokázali odpovědět na otázky:</a:t>
            </a:r>
          </a:p>
          <a:p>
            <a:pPr marL="0" indent="0" fontAlgn="base">
              <a:buNone/>
            </a:pPr>
            <a:endParaRPr lang="cs-CZ" sz="2000" dirty="0">
              <a:solidFill>
                <a:srgbClr val="00B4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cs-CZ" sz="2400" b="1" cap="all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vše byste měli chtít, aby uměl váš docházkový systém?</a:t>
            </a:r>
          </a:p>
          <a:p>
            <a:pPr fontAlgn="base"/>
            <a:r>
              <a:rPr lang="cs-CZ" sz="2400" b="1" cap="all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Splňuje tyto požadavky vaše stávající řešení?</a:t>
            </a:r>
          </a:p>
        </p:txBody>
      </p:sp>
    </p:spTree>
    <p:extLst>
      <p:ext uri="{BB962C8B-B14F-4D97-AF65-F5344CB8AC3E}">
        <p14:creationId xmlns:p14="http://schemas.microsoft.com/office/powerpoint/2010/main" val="48938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434498" y="260648"/>
            <a:ext cx="869496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3200" b="1" dirty="0">
                <a:solidFill>
                  <a:srgbClr val="00C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Jaké jsou trendy, které se promítají do oblasti docházky?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434498" y="1772816"/>
            <a:ext cx="8910990" cy="2520280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Legislativa zůstává stále stejná.</a:t>
            </a:r>
          </a:p>
          <a:p>
            <a:pPr marL="0" indent="0" fontAlgn="base">
              <a:buNone/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Trendy v evidenci se však stále mění.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xmlns="" id="{A3AE5F0A-E59F-4232-8772-25598A1B69C9}"/>
              </a:ext>
            </a:extLst>
          </p:cNvPr>
          <p:cNvSpPr txBox="1">
            <a:spLocks/>
          </p:cNvSpPr>
          <p:nvPr/>
        </p:nvSpPr>
        <p:spPr>
          <a:xfrm>
            <a:off x="439142" y="2996952"/>
            <a:ext cx="8906346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firmy nejvíce řeší?</a:t>
            </a:r>
          </a:p>
          <a:p>
            <a:pPr fontAlgn="base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docházky</a:t>
            </a:r>
          </a:p>
          <a:p>
            <a:pPr lvl="1" fontAlgn="base"/>
            <a:r>
              <a:rPr lang="cs-CZ" sz="157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evidovat docházku u 3 různých typů zaměstnanců?</a:t>
            </a:r>
          </a:p>
          <a:p>
            <a:pPr fontAlgn="base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Provozní náležitosti</a:t>
            </a:r>
          </a:p>
          <a:p>
            <a:pPr lvl="1" fontAlgn="base"/>
            <a:r>
              <a:rPr lang="cs-CZ" sz="1566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zjednodušit agendu žádostí a schvalování dovolené, návštěv lékaře a další?</a:t>
            </a:r>
          </a:p>
          <a:p>
            <a:pPr lvl="1" fontAlgn="base"/>
            <a:r>
              <a:rPr lang="cs-CZ" sz="1566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jednoduše zjistit nárok na stravenky?</a:t>
            </a:r>
          </a:p>
          <a:p>
            <a:pPr fontAlgn="base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 a zodpovědnosti</a:t>
            </a:r>
          </a:p>
          <a:p>
            <a:pPr lvl="1" fontAlgn="base"/>
            <a:r>
              <a:rPr lang="cs-CZ" sz="1566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dát vybraným zaměstnancům práva upravovat si docházku?</a:t>
            </a:r>
          </a:p>
          <a:p>
            <a:pPr lvl="1" fontAlgn="base"/>
            <a:r>
              <a:rPr lang="cs-CZ" sz="1566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dostat z docházky přesně ta data, která potřebujete?</a:t>
            </a:r>
          </a:p>
          <a:p>
            <a:pPr marL="0" indent="0" fontAlgn="base">
              <a:buNone/>
            </a:pPr>
            <a:endParaRPr lang="cs-CZ" sz="2000" dirty="0">
              <a:solidFill>
                <a:srgbClr val="00B4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endParaRPr lang="cs-CZ" sz="2000" dirty="0">
              <a:solidFill>
                <a:srgbClr val="00B4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26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xmlns="" id="{61B7DAD0-634F-4F6F-8347-81E6F2C59DEE}"/>
              </a:ext>
            </a:extLst>
          </p:cNvPr>
          <p:cNvSpPr txBox="1">
            <a:spLocks/>
          </p:cNvSpPr>
          <p:nvPr/>
        </p:nvSpPr>
        <p:spPr>
          <a:xfrm>
            <a:off x="434498" y="260648"/>
            <a:ext cx="890634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Evidence docházky zaměstnanců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90FA935D-5C5C-4614-928E-798630A3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98" y="1484784"/>
            <a:ext cx="9055006" cy="1152128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Tři typy zaměstnanců:</a:t>
            </a:r>
          </a:p>
          <a:p>
            <a:pPr marL="0" indent="0" fontAlgn="base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1200"/>
              </a:spcBef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Zaměstnanci chodící každý den na směny nebo do kanceláře</a:t>
            </a:r>
          </a:p>
          <a:p>
            <a:pPr fontAlgn="base">
              <a:spcBef>
                <a:spcPts val="1200"/>
              </a:spcBef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Zaměstnanci trávící část nebo většinu pracovní doby mimo sídlo firmy</a:t>
            </a:r>
          </a:p>
          <a:p>
            <a:pPr fontAlgn="base">
              <a:spcBef>
                <a:spcPts val="1200"/>
              </a:spcBef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Vedení společnosti a management</a:t>
            </a:r>
          </a:p>
          <a:p>
            <a:pPr marL="0" indent="0" fontAlgn="base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5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57425" y="1628800"/>
            <a:ext cx="8330282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Dříve: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Papírový sešit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Píchací hodiny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Excelová tabulka</a:t>
            </a:r>
          </a:p>
          <a:p>
            <a:pPr fontAlgn="t"/>
            <a:endParaRPr lang="cs-CZ" sz="1000" dirty="0">
              <a:solidFill>
                <a:srgbClr val="00B4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t">
              <a:buNone/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Nyní:</a:t>
            </a:r>
          </a:p>
          <a:p>
            <a:pPr fontAlgn="t"/>
            <a:r>
              <a:rPr lang="cs-CZ" sz="200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Docházková </a:t>
            </a: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čtečka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Karty a čipy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Otisky prstů</a:t>
            </a:r>
          </a:p>
          <a:p>
            <a:pPr fontAlgn="t"/>
            <a:endParaRPr lang="cs-CZ" sz="2000" dirty="0">
              <a:solidFill>
                <a:srgbClr val="00B4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t"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96 % našich zákazníků si pořizuje řešení s využitím identifikace pomocí otisku prstu</a:t>
            </a:r>
          </a:p>
          <a:p>
            <a:pPr marL="0" indent="0" fontAlgn="t">
              <a:buNone/>
            </a:pPr>
            <a:endParaRPr lang="cs-CZ" sz="2000" dirty="0">
              <a:solidFill>
                <a:srgbClr val="00B4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xmlns="" id="{61B7DAD0-634F-4F6F-8347-81E6F2C59DEE}"/>
              </a:ext>
            </a:extLst>
          </p:cNvPr>
          <p:cNvSpPr txBox="1">
            <a:spLocks/>
          </p:cNvSpPr>
          <p:nvPr/>
        </p:nvSpPr>
        <p:spPr>
          <a:xfrm>
            <a:off x="434498" y="260648"/>
            <a:ext cx="890634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 Jak mít kontrolu nad přítomností pracovníků na pracovišti?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015BD314-726D-405E-AEB7-6700F8BF0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28" y="1628800"/>
            <a:ext cx="588865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75266" y="2996952"/>
            <a:ext cx="5125806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Docházku si zapisují přes: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příkazy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sešitu služebních cest v autě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sdíleného excelu z domu</a:t>
            </a:r>
          </a:p>
          <a:p>
            <a:pPr fontAlgn="t"/>
            <a:endParaRPr lang="cs-CZ" sz="1000" dirty="0">
              <a:solidFill>
                <a:srgbClr val="00B4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t">
              <a:buNone/>
            </a:pPr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Lepší řešení:</a:t>
            </a:r>
          </a:p>
          <a:p>
            <a:pPr fontAlgn="t"/>
            <a:r>
              <a:rPr lang="cs-CZ" sz="2000" dirty="0">
                <a:solidFill>
                  <a:srgbClr val="00B4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Softwarová čtečka s GPS lokací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xmlns="" id="{61B7DAD0-634F-4F6F-8347-81E6F2C59DEE}"/>
              </a:ext>
            </a:extLst>
          </p:cNvPr>
          <p:cNvSpPr txBox="1">
            <a:spLocks/>
          </p:cNvSpPr>
          <p:nvPr/>
        </p:nvSpPr>
        <p:spPr>
          <a:xfrm>
            <a:off x="434498" y="260648"/>
            <a:ext cx="890634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1464" indent="-371464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2. Jak mít kontrolu nad zaměstnanci </a:t>
            </a:r>
          </a:p>
          <a:p>
            <a:pPr marL="0" indent="0" fontAlgn="base">
              <a:buNone/>
            </a:pP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na cestách a </a:t>
            </a: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homeoffice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90FA935D-5C5C-4614-928E-798630A3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98" y="1916832"/>
            <a:ext cx="4878542" cy="1152128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Firmy často netuší, kde se jejich zaměstnanci pohybují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15C0D9A-8AED-4F71-9CBF-5384570400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12" y="1076859"/>
            <a:ext cx="2821263" cy="50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21941</TotalTime>
  <Words>584</Words>
  <Application>Microsoft Office PowerPoint</Application>
  <PresentationFormat>A4 (210 x 297 mm)</PresentationFormat>
  <Paragraphs>121</Paragraphs>
  <Slides>17</Slides>
  <Notes>14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Calibri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Radim</dc:creator>
  <cp:lastModifiedBy>Kateřina Čumpelová</cp:lastModifiedBy>
  <cp:revision>46</cp:revision>
  <dcterms:created xsi:type="dcterms:W3CDTF">2016-03-16T21:22:49Z</dcterms:created>
  <dcterms:modified xsi:type="dcterms:W3CDTF">2019-10-22T08:34:22Z</dcterms:modified>
</cp:coreProperties>
</file>