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25" r:id="rId2"/>
    <p:sldId id="421" r:id="rId3"/>
    <p:sldId id="422" r:id="rId4"/>
    <p:sldId id="411" r:id="rId5"/>
    <p:sldId id="414" r:id="rId6"/>
    <p:sldId id="416" r:id="rId7"/>
    <p:sldId id="420" r:id="rId8"/>
    <p:sldId id="417" r:id="rId9"/>
    <p:sldId id="423" r:id="rId10"/>
    <p:sldId id="418" r:id="rId11"/>
    <p:sldId id="419" r:id="rId12"/>
    <p:sldId id="413" r:id="rId13"/>
    <p:sldId id="426" r:id="rId14"/>
    <p:sldId id="424" r:id="rId15"/>
  </p:sldIdLst>
  <p:sldSz cx="9144000" cy="5143500" type="screen16x9"/>
  <p:notesSz cx="6797675" cy="9928225"/>
  <p:custDataLst>
    <p:tags r:id="rId18"/>
  </p:custDataLst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9B5E943-4B17-43A6-A04F-67E879E312CB}">
          <p14:sldIdLst>
            <p14:sldId id="425"/>
            <p14:sldId id="421"/>
            <p14:sldId id="422"/>
            <p14:sldId id="411"/>
            <p14:sldId id="414"/>
            <p14:sldId id="416"/>
            <p14:sldId id="420"/>
            <p14:sldId id="417"/>
            <p14:sldId id="423"/>
            <p14:sldId id="418"/>
            <p14:sldId id="419"/>
            <p14:sldId id="413"/>
            <p14:sldId id="426"/>
            <p14:sldId id="424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6CA"/>
    <a:srgbClr val="01010B"/>
    <a:srgbClr val="D6EAEB"/>
    <a:srgbClr val="78BE20"/>
    <a:srgbClr val="6DCEFF"/>
    <a:srgbClr val="F72717"/>
    <a:srgbClr val="46C0FF"/>
    <a:srgbClr val="85D6FF"/>
    <a:srgbClr val="0085CA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6201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702" y="102"/>
      </p:cViewPr>
      <p:guideLst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148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3306" y="108"/>
      </p:cViewPr>
      <p:guideLst>
        <p:guide orient="horz" pos="3127"/>
        <p:guide pos="2141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ndrasko\Downloads\6.4%20Retailer%20Transaction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List2!$B$30</c:f>
              <c:strCache>
                <c:ptCount val="1"/>
                <c:pt idx="0">
                  <c:v>RV (K€)</c:v>
                </c:pt>
              </c:strCache>
            </c:strRef>
          </c:tx>
          <c:val>
            <c:numRef>
              <c:f>List2!$B$31:$B$47</c:f>
              <c:numCache>
                <c:formatCode>0</c:formatCode>
                <c:ptCount val="17"/>
                <c:pt idx="0">
                  <c:v>4.9710196078431377</c:v>
                </c:pt>
                <c:pt idx="1">
                  <c:v>10.654470588235293</c:v>
                </c:pt>
                <c:pt idx="2">
                  <c:v>13.180588235294117</c:v>
                </c:pt>
                <c:pt idx="3">
                  <c:v>19.658584313725491</c:v>
                </c:pt>
                <c:pt idx="4">
                  <c:v>20.257262745098039</c:v>
                </c:pt>
                <c:pt idx="5">
                  <c:v>27.461054901960786</c:v>
                </c:pt>
                <c:pt idx="6">
                  <c:v>28.891094117647057</c:v>
                </c:pt>
                <c:pt idx="7">
                  <c:v>34.411450980392154</c:v>
                </c:pt>
                <c:pt idx="8">
                  <c:v>34.608545098039222</c:v>
                </c:pt>
                <c:pt idx="9">
                  <c:v>37.132505882352937</c:v>
                </c:pt>
                <c:pt idx="10">
                  <c:v>44.432647058823534</c:v>
                </c:pt>
                <c:pt idx="11">
                  <c:v>41.502666666666663</c:v>
                </c:pt>
                <c:pt idx="12">
                  <c:v>46.333133333333329</c:v>
                </c:pt>
                <c:pt idx="13">
                  <c:v>46.604588235294116</c:v>
                </c:pt>
                <c:pt idx="14">
                  <c:v>50.391019607843141</c:v>
                </c:pt>
                <c:pt idx="15">
                  <c:v>55.717137254901957</c:v>
                </c:pt>
                <c:pt idx="16">
                  <c:v>58.112431372549018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12C-4808-B9D4-96272D0483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601632"/>
        <c:axId val="172594632"/>
      </c:lineChart>
      <c:catAx>
        <c:axId val="172601632"/>
        <c:scaling>
          <c:orientation val="minMax"/>
        </c:scaling>
        <c:delete val="1"/>
        <c:axPos val="b"/>
        <c:majorTickMark val="out"/>
        <c:minorTickMark val="none"/>
        <c:tickLblPos val="nextTo"/>
        <c:crossAx val="172594632"/>
        <c:crosses val="autoZero"/>
        <c:auto val="1"/>
        <c:lblAlgn val="ctr"/>
        <c:lblOffset val="100"/>
        <c:noMultiLvlLbl val="0"/>
      </c:catAx>
      <c:valAx>
        <c:axId val="172594632"/>
        <c:scaling>
          <c:orientation val="minMax"/>
        </c:scaling>
        <c:delete val="1"/>
        <c:axPos val="l"/>
        <c:majorGridlines/>
        <c:numFmt formatCode="0" sourceLinked="1"/>
        <c:majorTickMark val="out"/>
        <c:minorTickMark val="none"/>
        <c:tickLblPos val="nextTo"/>
        <c:crossAx val="172601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67B94583-73FF-4C7E-B5AD-FB6A3DAF3A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AF3B13-5F82-4DC8-9778-762EAB40AB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39130-4078-4042-811C-EA843A87EA85}" type="datetimeFigureOut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C5F59383-9D8B-4079-807A-4CA379A514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E114FBC5-917F-4C0C-8CAF-20C47AE90F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DB794-DC6A-4DCB-861F-F309965B99E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9524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1E270-0B62-464F-900D-00A423317EBE}" type="datetimeFigureOut">
              <a:rPr lang="fr-FR" smtClean="0"/>
              <a:t>06/11/2018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54A06-2FAD-48D9-AB0A-C5991CD6842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998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54A06-2FAD-48D9-AB0A-C5991CD6842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405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54A06-2FAD-48D9-AB0A-C5991CD6842B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413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a -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>
            <a:noAutofit/>
          </a:bodyPr>
          <a:lstStyle>
            <a:lvl1pPr marL="0" indent="0">
              <a:buNone/>
              <a:defRPr b="0"/>
            </a:lvl1pPr>
          </a:lstStyle>
          <a:p>
            <a:r>
              <a:rPr lang="en-US" noProof="0"/>
              <a:t>Image or white background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449704" y="2991224"/>
            <a:ext cx="4843146" cy="4985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90000"/>
              </a:lnSpc>
              <a:defRPr sz="3600" b="0" cap="none" baseline="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Document 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449704" y="3562589"/>
            <a:ext cx="4145280" cy="332399"/>
          </a:xfrm>
        </p:spPr>
        <p:txBody>
          <a:bodyPr wrap="square">
            <a:sp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Document Subtitles</a:t>
            </a:r>
          </a:p>
        </p:txBody>
      </p:sp>
      <p:sp>
        <p:nvSpPr>
          <p:cNvPr id="7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1052493" y="1545949"/>
            <a:ext cx="154800" cy="298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742417C-FCCF-4B8B-87AE-AAFCD704C51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fr-FR"/>
          </a:p>
        </p:txBody>
      </p:sp>
      <p:sp>
        <p:nvSpPr>
          <p:cNvPr id="14" name="Espace réservé du texte 13"/>
          <p:cNvSpPr>
            <a:spLocks noGrp="1" noChangeAspect="1"/>
          </p:cNvSpPr>
          <p:nvPr>
            <p:ph type="body" sz="quarter" idx="12"/>
          </p:nvPr>
        </p:nvSpPr>
        <p:spPr>
          <a:xfrm>
            <a:off x="746270" y="548005"/>
            <a:ext cx="1242000" cy="763200"/>
          </a:xfr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682711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- Conten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xmlns="" id="{1A7071D8-7DD3-47F8-A72E-80EF3EE360B2}"/>
              </a:ext>
            </a:extLst>
          </p:cNvPr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D146527-818A-462E-8959-7FE5E6245D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38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-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B424467-4A79-4D8B-9D87-B8D3AB3D42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15730" y="905347"/>
            <a:ext cx="3912540" cy="3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266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 -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063232" y="2407037"/>
            <a:ext cx="4002715" cy="436979"/>
          </a:xfrm>
        </p:spPr>
        <p:txBody>
          <a:bodyPr wrap="square" anchor="t" anchorCtr="0">
            <a:spAutoFit/>
          </a:bodyPr>
          <a:lstStyle>
            <a:lvl1pPr algn="r">
              <a:lnSpc>
                <a:spcPct val="70000"/>
              </a:lnSpc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Contact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034537" y="3019050"/>
            <a:ext cx="4002976" cy="569387"/>
          </a:xfrm>
        </p:spPr>
        <p:txBody>
          <a:bodyPr wrap="square">
            <a:spAutoFit/>
          </a:bodyPr>
          <a:lstStyle>
            <a:lvl1pPr marL="0" indent="0" algn="r">
              <a:buNone/>
              <a:defRPr sz="1800" b="1">
                <a:solidFill>
                  <a:schemeClr val="accent2"/>
                </a:solidFill>
              </a:defRPr>
            </a:lvl1pPr>
            <a:lvl2pPr marL="0" indent="0" algn="r">
              <a:spcBef>
                <a:spcPts val="0"/>
              </a:spcBef>
              <a:buNone/>
              <a:defRPr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noProof="0"/>
              <a:t>Name Surname</a:t>
            </a:r>
          </a:p>
          <a:p>
            <a:pPr lvl="1"/>
            <a:r>
              <a:rPr lang="en-US" noProof="0"/>
              <a:t>name.surname@edenred.com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835505A-6D69-41B8-ACCE-B1C3B0BB134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0C777BB8-7493-415E-98B9-925E075BA64A}"/>
              </a:ext>
            </a:extLst>
          </p:cNvPr>
          <p:cNvSpPr/>
          <p:nvPr userDrawn="1"/>
        </p:nvSpPr>
        <p:spPr>
          <a:xfrm>
            <a:off x="8309321" y="1536238"/>
            <a:ext cx="154800" cy="2984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DAF5076-C51C-434A-8C4C-76B81B044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198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a - Conten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822960" y="1289464"/>
            <a:ext cx="7200900" cy="3226974"/>
          </a:xfrm>
        </p:spPr>
        <p:txBody>
          <a:bodyPr wrap="square"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cs-CZ" noProof="0"/>
              <a:t>Level 1</a:t>
            </a:r>
          </a:p>
          <a:p>
            <a:pPr lvl="1"/>
            <a:r>
              <a:rPr lang="cs-CZ" noProof="0"/>
              <a:t>Level 2</a:t>
            </a:r>
          </a:p>
          <a:p>
            <a:pPr lvl="2"/>
            <a:r>
              <a:rPr lang="cs-CZ" noProof="0"/>
              <a:t>Level 3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31628221-98CA-42A7-B33A-52383404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cs-CZ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DADA70E8-F2E4-4409-BB0C-050F1D7A0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149"/>
            <a:ext cx="666750" cy="468000"/>
          </a:xfrm>
          <a:custGeom>
            <a:avLst/>
            <a:gdLst>
              <a:gd name="connsiteX0" fmla="*/ 0 w 666750"/>
              <a:gd name="connsiteY0" fmla="*/ 0 h 468000"/>
              <a:gd name="connsiteX1" fmla="*/ 432750 w 666750"/>
              <a:gd name="connsiteY1" fmla="*/ 0 h 468000"/>
              <a:gd name="connsiteX2" fmla="*/ 666750 w 666750"/>
              <a:gd name="connsiteY2" fmla="*/ 234000 h 468000"/>
              <a:gd name="connsiteX3" fmla="*/ 432750 w 666750"/>
              <a:gd name="connsiteY3" fmla="*/ 468000 h 468000"/>
              <a:gd name="connsiteX4" fmla="*/ 0 w 666750"/>
              <a:gd name="connsiteY4" fmla="*/ 46800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468000">
                <a:moveTo>
                  <a:pt x="0" y="0"/>
                </a:moveTo>
                <a:lnTo>
                  <a:pt x="432750" y="0"/>
                </a:lnTo>
                <a:cubicBezTo>
                  <a:pt x="561985" y="0"/>
                  <a:pt x="666750" y="104765"/>
                  <a:pt x="666750" y="234000"/>
                </a:cubicBezTo>
                <a:cubicBezTo>
                  <a:pt x="666750" y="363235"/>
                  <a:pt x="561985" y="468000"/>
                  <a:pt x="432750" y="468000"/>
                </a:cubicBezTo>
                <a:lnTo>
                  <a:pt x="0" y="46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rIns="108000" anchor="ctr">
            <a:noAutofit/>
          </a:bodyPr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N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60A66C66-FCF6-4358-9FC3-F9A8601561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4860000"/>
            <a:ext cx="7215188" cy="107722"/>
          </a:xfrm>
        </p:spPr>
        <p:txBody>
          <a:bodyPr anchor="ctr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i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cs-CZ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106562153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Executive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7A702E42-1953-458E-859F-B0E1B9E6B1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7215188" cy="1536277"/>
          </a:xfrm>
        </p:spPr>
        <p:txBody>
          <a:bodyPr>
            <a:spAutoFit/>
          </a:bodyPr>
          <a:lstStyle>
            <a:lvl1pPr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871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a - Agenda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E5FC17E0-D8CE-4E78-B9A1-7345D21B180A}"/>
              </a:ext>
            </a:extLst>
          </p:cNvPr>
          <p:cNvSpPr/>
          <p:nvPr userDrawn="1"/>
        </p:nvSpPr>
        <p:spPr>
          <a:xfrm>
            <a:off x="-296882" y="387070"/>
            <a:ext cx="5940000" cy="630000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248425" y="439200"/>
            <a:ext cx="3171993" cy="553998"/>
          </a:xfr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90000"/>
              </a:lnSpc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9" name="Espace réservé du text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325" y="1432241"/>
            <a:ext cx="7702868" cy="2340000"/>
          </a:xfrm>
        </p:spPr>
        <p:txBody>
          <a:bodyPr numCol="2" spcCol="288000">
            <a:noAutofit/>
          </a:bodyPr>
          <a:lstStyle>
            <a:lvl1pPr marL="288000" indent="-288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Font typeface="+mj-lt"/>
              <a:buAutoNum type="arabicPeriod"/>
              <a:defRPr sz="1600" b="0">
                <a:solidFill>
                  <a:schemeClr val="accent1"/>
                </a:solidFill>
              </a:defRPr>
            </a:lvl1pPr>
            <a:lvl2pPr marL="288000" indent="-288000">
              <a:spcBef>
                <a:spcPts val="600"/>
              </a:spcBef>
              <a:spcAft>
                <a:spcPts val="0"/>
              </a:spcAft>
              <a:buFont typeface="+mj-lt"/>
              <a:buNone/>
              <a:defRPr/>
            </a:lvl2pPr>
            <a:lvl3pPr marL="360363" indent="-360363">
              <a:spcAft>
                <a:spcPts val="0"/>
              </a:spcAft>
              <a:buNone/>
              <a:defRPr/>
            </a:lvl3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Title 2</a:t>
            </a:r>
          </a:p>
          <a:p>
            <a:pPr lvl="2"/>
            <a:r>
              <a:rPr lang="en-US" noProof="0"/>
              <a:t>Title level 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432064-2344-49C1-8B6B-99A936818D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xmlns="" id="{5592EBD0-881C-4C8B-A41B-A4EF92B058D5}"/>
              </a:ext>
            </a:extLst>
          </p:cNvPr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2E6870C-667D-4C78-8778-10C5C8471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19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b - Agenda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E5FC17E0-D8CE-4E78-B9A1-7345D21B180A}"/>
              </a:ext>
            </a:extLst>
          </p:cNvPr>
          <p:cNvSpPr/>
          <p:nvPr userDrawn="1"/>
        </p:nvSpPr>
        <p:spPr>
          <a:xfrm>
            <a:off x="-296882" y="387070"/>
            <a:ext cx="5940000" cy="630000"/>
          </a:xfrm>
          <a:prstGeom prst="roundRect">
            <a:avLst>
              <a:gd name="adj" fmla="val 50000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248425" y="439200"/>
            <a:ext cx="3171993" cy="553998"/>
          </a:xfrm>
          <a:noFill/>
        </p:spPr>
        <p:txBody>
          <a:bodyPr wrap="square" anchor="t" anchorCtr="0">
            <a:spAutoFit/>
          </a:bodyPr>
          <a:lstStyle>
            <a:lvl1pPr algn="l">
              <a:lnSpc>
                <a:spcPct val="90000"/>
              </a:lnSpc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432064-2344-49C1-8B6B-99A936818D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3">
            <a:extLst>
              <a:ext uri="{FF2B5EF4-FFF2-40B4-BE49-F238E27FC236}">
                <a16:creationId xmlns:a16="http://schemas.microsoft.com/office/drawing/2014/main" xmlns="" id="{5592EBD0-881C-4C8B-A41B-A4EF92B058D5}"/>
              </a:ext>
            </a:extLst>
          </p:cNvPr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2E6870C-667D-4C78-8778-10C5C84712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xmlns="" id="{3207D8E4-A0EE-4168-8331-013EFC7110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25" y="1432241"/>
            <a:ext cx="7702868" cy="2340000"/>
          </a:xfrm>
        </p:spPr>
        <p:txBody>
          <a:bodyPr numCol="1" spcCol="288000">
            <a:noAutofit/>
          </a:bodyPr>
          <a:lstStyle>
            <a:lvl1pPr marL="288000" indent="-288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Font typeface="+mj-lt"/>
              <a:buAutoNum type="arabicPeriod"/>
              <a:defRPr sz="1600" b="0">
                <a:solidFill>
                  <a:schemeClr val="accent1"/>
                </a:solidFill>
              </a:defRPr>
            </a:lvl1pPr>
            <a:lvl2pPr marL="288000" indent="-288000">
              <a:spcBef>
                <a:spcPts val="600"/>
              </a:spcBef>
              <a:spcAft>
                <a:spcPts val="0"/>
              </a:spcAft>
              <a:buFont typeface="+mj-lt"/>
              <a:buNone/>
              <a:defRPr/>
            </a:lvl2pPr>
            <a:lvl3pPr marL="360363" indent="-360363">
              <a:spcBef>
                <a:spcPts val="300"/>
              </a:spcBef>
              <a:spcAft>
                <a:spcPts val="0"/>
              </a:spcAft>
              <a:buNone/>
              <a:defRPr/>
            </a:lvl3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Title 2</a:t>
            </a:r>
          </a:p>
          <a:p>
            <a:pPr lvl="2"/>
            <a:r>
              <a:rPr lang="en-US" noProof="0"/>
              <a:t>Title level 3</a:t>
            </a:r>
          </a:p>
        </p:txBody>
      </p:sp>
    </p:spTree>
    <p:extLst>
      <p:ext uri="{BB962C8B-B14F-4D97-AF65-F5344CB8AC3E}">
        <p14:creationId xmlns:p14="http://schemas.microsoft.com/office/powerpoint/2010/main" val="2626236209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- Rolling 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Image or white background</a:t>
            </a:r>
          </a:p>
          <a:p>
            <a:endParaRPr lang="en-US" noProof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313200" y="622024"/>
            <a:ext cx="154800" cy="389441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10" name="Titre 1"/>
          <p:cNvSpPr>
            <a:spLocks noGrp="1"/>
          </p:cNvSpPr>
          <p:nvPr>
            <p:ph type="ctrTitle" hasCustomPrompt="1"/>
          </p:nvPr>
        </p:nvSpPr>
        <p:spPr>
          <a:xfrm>
            <a:off x="730800" y="566100"/>
            <a:ext cx="5760000" cy="553998"/>
          </a:xfrm>
        </p:spPr>
        <p:txBody>
          <a:bodyPr wrap="square" anchor="t" anchorCtr="0">
            <a:spAutoFit/>
          </a:bodyPr>
          <a:lstStyle>
            <a:lvl1pPr algn="l">
              <a:lnSpc>
                <a:spcPct val="90000"/>
              </a:lnSpc>
              <a:defRPr sz="4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FF94D66-EC25-479F-A10F-F49C8509EED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xmlns="" id="{0613B14B-0673-4EB3-A605-91BC471266C5}"/>
              </a:ext>
            </a:extLst>
          </p:cNvPr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44D8152-A097-43AA-B098-91ED7A4483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26A8840D-7DA5-40B7-B5AC-A45D42E7D1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0800" y="1432241"/>
            <a:ext cx="5760000" cy="3206256"/>
          </a:xfrm>
        </p:spPr>
        <p:txBody>
          <a:bodyPr numCol="2" spcCol="288000">
            <a:noAutofit/>
          </a:bodyPr>
          <a:lstStyle>
            <a:lvl1pPr marL="288000" indent="-28800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Font typeface="+mj-lt"/>
              <a:buAutoNum type="arabicPeriod"/>
              <a:defRPr sz="1600" b="0">
                <a:solidFill>
                  <a:schemeClr val="accent2"/>
                </a:solidFill>
              </a:defRPr>
            </a:lvl1pPr>
            <a:lvl2pPr marL="288000" indent="-288000">
              <a:spcBef>
                <a:spcPts val="600"/>
              </a:spcBef>
              <a:spcAft>
                <a:spcPts val="0"/>
              </a:spcAft>
              <a:buFont typeface="+mj-lt"/>
              <a:buNone/>
              <a:defRPr>
                <a:solidFill>
                  <a:schemeClr val="accent2"/>
                </a:solidFill>
              </a:defRPr>
            </a:lvl2pPr>
            <a:lvl3pPr marL="360363" indent="-360363">
              <a:spcBef>
                <a:spcPts val="3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noProof="0"/>
              <a:t>Chapter title</a:t>
            </a:r>
          </a:p>
          <a:p>
            <a:pPr lvl="1"/>
            <a:r>
              <a:rPr lang="en-US" noProof="0"/>
              <a:t>Title 2</a:t>
            </a:r>
          </a:p>
          <a:p>
            <a:pPr lvl="2"/>
            <a:r>
              <a:rPr lang="en-US" noProof="0"/>
              <a:t>Title level 3</a:t>
            </a:r>
          </a:p>
        </p:txBody>
      </p:sp>
    </p:spTree>
    <p:extLst>
      <p:ext uri="{BB962C8B-B14F-4D97-AF65-F5344CB8AC3E}">
        <p14:creationId xmlns:p14="http://schemas.microsoft.com/office/powerpoint/2010/main" val="276658888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39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-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84E54C3-2E06-4E76-9D2C-95C7FB1BFD37}"/>
              </a:ext>
            </a:extLst>
          </p:cNvPr>
          <p:cNvSpPr/>
          <p:nvPr userDrawn="1"/>
        </p:nvSpPr>
        <p:spPr>
          <a:xfrm>
            <a:off x="835575" y="1098274"/>
            <a:ext cx="302400" cy="2984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4571999" cy="51435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21575" y="2517693"/>
            <a:ext cx="3002775" cy="498598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90000"/>
              </a:lnSpc>
              <a:defRPr sz="36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Chapter title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21575" y="3078719"/>
            <a:ext cx="3002775" cy="332399"/>
          </a:xfrm>
        </p:spPr>
        <p:txBody>
          <a:bodyPr wrap="square">
            <a:sp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Document Subtitles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-210900" y="1913950"/>
            <a:ext cx="1196340" cy="1231106"/>
          </a:xfrm>
        </p:spPr>
        <p:txBody>
          <a:bodyPr/>
          <a:lstStyle>
            <a:lvl1pPr marL="0" indent="0" algn="ctr">
              <a:buNone/>
              <a:defRPr sz="8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#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65FAB9-68A0-41E1-AE03-77FD78AA28D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xmlns="" id="{B7CF2FA4-35E6-4BD7-9FA2-198DBF729967}"/>
              </a:ext>
            </a:extLst>
          </p:cNvPr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748C4A3-33FC-4D97-952B-D7FB28F0B5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7327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pos="2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- Content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1628221-98CA-42A7-B33A-52383404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DADA70E8-F2E4-4409-BB0C-050F1D7A0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149"/>
            <a:ext cx="666750" cy="468000"/>
          </a:xfrm>
          <a:custGeom>
            <a:avLst/>
            <a:gdLst>
              <a:gd name="connsiteX0" fmla="*/ 0 w 666750"/>
              <a:gd name="connsiteY0" fmla="*/ 0 h 468000"/>
              <a:gd name="connsiteX1" fmla="*/ 432750 w 666750"/>
              <a:gd name="connsiteY1" fmla="*/ 0 h 468000"/>
              <a:gd name="connsiteX2" fmla="*/ 666750 w 666750"/>
              <a:gd name="connsiteY2" fmla="*/ 234000 h 468000"/>
              <a:gd name="connsiteX3" fmla="*/ 432750 w 666750"/>
              <a:gd name="connsiteY3" fmla="*/ 468000 h 468000"/>
              <a:gd name="connsiteX4" fmla="*/ 0 w 666750"/>
              <a:gd name="connsiteY4" fmla="*/ 46800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468000">
                <a:moveTo>
                  <a:pt x="0" y="0"/>
                </a:moveTo>
                <a:lnTo>
                  <a:pt x="432750" y="0"/>
                </a:lnTo>
                <a:cubicBezTo>
                  <a:pt x="561985" y="0"/>
                  <a:pt x="666750" y="104765"/>
                  <a:pt x="666750" y="234000"/>
                </a:cubicBezTo>
                <a:cubicBezTo>
                  <a:pt x="666750" y="363235"/>
                  <a:pt x="561985" y="468000"/>
                  <a:pt x="432750" y="468000"/>
                </a:cubicBezTo>
                <a:lnTo>
                  <a:pt x="0" y="46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Ins="108000"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60A66C66-FCF6-4358-9FC3-F9A8601561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4859583"/>
            <a:ext cx="7215188" cy="10772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i="1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Notes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F0BB9C50-A63C-4CE6-AB91-5C51F45C1EC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2325" y="1152000"/>
            <a:ext cx="7215188" cy="32269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Level 1</a:t>
            </a:r>
          </a:p>
          <a:p>
            <a:pPr lvl="1"/>
            <a:r>
              <a:rPr lang="fr-FR"/>
              <a:t>Level 2</a:t>
            </a:r>
          </a:p>
          <a:p>
            <a:pPr lvl="2"/>
            <a:r>
              <a:rPr lang="fr-FR"/>
              <a:t>Level 3</a:t>
            </a:r>
          </a:p>
          <a:p>
            <a:pPr lvl="3"/>
            <a:r>
              <a:rPr lang="fr-FR"/>
              <a:t>Level 4</a:t>
            </a:r>
          </a:p>
        </p:txBody>
      </p:sp>
    </p:spTree>
    <p:extLst>
      <p:ext uri="{BB962C8B-B14F-4D97-AF65-F5344CB8AC3E}">
        <p14:creationId xmlns:p14="http://schemas.microsoft.com/office/powerpoint/2010/main" val="327156635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- Content - Subhead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1628221-98CA-42A7-B33A-52383404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000" y="468000"/>
            <a:ext cx="7200900" cy="276999"/>
          </a:xfrm>
        </p:spPr>
        <p:txBody>
          <a:bodyPr anchor="t" anchorCtr="0"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DADA70E8-F2E4-4409-BB0C-050F1D7A0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149"/>
            <a:ext cx="666750" cy="468000"/>
          </a:xfrm>
          <a:custGeom>
            <a:avLst/>
            <a:gdLst>
              <a:gd name="connsiteX0" fmla="*/ 0 w 666750"/>
              <a:gd name="connsiteY0" fmla="*/ 0 h 468000"/>
              <a:gd name="connsiteX1" fmla="*/ 432750 w 666750"/>
              <a:gd name="connsiteY1" fmla="*/ 0 h 468000"/>
              <a:gd name="connsiteX2" fmla="*/ 666750 w 666750"/>
              <a:gd name="connsiteY2" fmla="*/ 234000 h 468000"/>
              <a:gd name="connsiteX3" fmla="*/ 432750 w 666750"/>
              <a:gd name="connsiteY3" fmla="*/ 468000 h 468000"/>
              <a:gd name="connsiteX4" fmla="*/ 0 w 666750"/>
              <a:gd name="connsiteY4" fmla="*/ 46800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468000">
                <a:moveTo>
                  <a:pt x="0" y="0"/>
                </a:moveTo>
                <a:lnTo>
                  <a:pt x="432750" y="0"/>
                </a:lnTo>
                <a:cubicBezTo>
                  <a:pt x="561985" y="0"/>
                  <a:pt x="666750" y="104765"/>
                  <a:pt x="666750" y="234000"/>
                </a:cubicBezTo>
                <a:cubicBezTo>
                  <a:pt x="666750" y="363235"/>
                  <a:pt x="561985" y="468000"/>
                  <a:pt x="432750" y="468000"/>
                </a:cubicBezTo>
                <a:lnTo>
                  <a:pt x="0" y="46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Ins="108000"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60A66C66-FCF6-4358-9FC3-F9A8601561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4859583"/>
            <a:ext cx="7215188" cy="10772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i="1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Notes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F0BB9C50-A63C-4CE6-AB91-5C51F45C1EC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2325" y="1152000"/>
            <a:ext cx="7215188" cy="32269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Level 1</a:t>
            </a:r>
          </a:p>
          <a:p>
            <a:pPr lvl="1"/>
            <a:r>
              <a:rPr lang="fr-FR"/>
              <a:t>Level 2</a:t>
            </a:r>
          </a:p>
          <a:p>
            <a:pPr lvl="2"/>
            <a:r>
              <a:rPr lang="fr-FR"/>
              <a:t>Level 3</a:t>
            </a:r>
          </a:p>
          <a:p>
            <a:pPr lvl="3"/>
            <a:r>
              <a:rPr lang="fr-FR"/>
              <a:t>Level 4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3FBD9B72-63D3-45BC-B7AA-878551EAF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325" y="216000"/>
            <a:ext cx="7215188" cy="24622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5583027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c - Content - Title - Subhea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31628221-98CA-42A7-B33A-52383404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15565"/>
            <a:ext cx="7200900" cy="276999"/>
          </a:xfrm>
        </p:spPr>
        <p:txBody>
          <a:bodyPr anchor="t" anchorCtr="0"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DADA70E8-F2E4-4409-BB0C-050F1D7A0C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37149"/>
            <a:ext cx="666750" cy="468000"/>
          </a:xfrm>
          <a:custGeom>
            <a:avLst/>
            <a:gdLst>
              <a:gd name="connsiteX0" fmla="*/ 0 w 666750"/>
              <a:gd name="connsiteY0" fmla="*/ 0 h 468000"/>
              <a:gd name="connsiteX1" fmla="*/ 432750 w 666750"/>
              <a:gd name="connsiteY1" fmla="*/ 0 h 468000"/>
              <a:gd name="connsiteX2" fmla="*/ 666750 w 666750"/>
              <a:gd name="connsiteY2" fmla="*/ 234000 h 468000"/>
              <a:gd name="connsiteX3" fmla="*/ 432750 w 666750"/>
              <a:gd name="connsiteY3" fmla="*/ 468000 h 468000"/>
              <a:gd name="connsiteX4" fmla="*/ 0 w 666750"/>
              <a:gd name="connsiteY4" fmla="*/ 46800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468000">
                <a:moveTo>
                  <a:pt x="0" y="0"/>
                </a:moveTo>
                <a:lnTo>
                  <a:pt x="432750" y="0"/>
                </a:lnTo>
                <a:cubicBezTo>
                  <a:pt x="561985" y="0"/>
                  <a:pt x="666750" y="104765"/>
                  <a:pt x="666750" y="234000"/>
                </a:cubicBezTo>
                <a:cubicBezTo>
                  <a:pt x="666750" y="363235"/>
                  <a:pt x="561985" y="468000"/>
                  <a:pt x="432750" y="468000"/>
                </a:cubicBezTo>
                <a:lnTo>
                  <a:pt x="0" y="46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Ins="108000"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N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60A66C66-FCF6-4358-9FC3-F9A8601561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2325" y="4859583"/>
            <a:ext cx="7215188" cy="107722"/>
          </a:xfrm>
        </p:spPr>
        <p:txBody>
          <a:bodyPr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700" i="1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Notes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xmlns="" id="{F0BB9C50-A63C-4CE6-AB91-5C51F45C1EC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22325" y="1152000"/>
            <a:ext cx="7215188" cy="32269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fr-FR"/>
              <a:t>Level 1</a:t>
            </a:r>
          </a:p>
          <a:p>
            <a:pPr lvl="1"/>
            <a:r>
              <a:rPr lang="fr-FR"/>
              <a:t>Level 2</a:t>
            </a:r>
          </a:p>
          <a:p>
            <a:pPr lvl="2"/>
            <a:r>
              <a:rPr lang="fr-FR"/>
              <a:t>Level 3</a:t>
            </a:r>
          </a:p>
          <a:p>
            <a:pPr lvl="3"/>
            <a:r>
              <a:rPr lang="fr-FR"/>
              <a:t>Level 4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xmlns="" id="{10BE5798-93F7-48F3-BBCC-1DE585FAB4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25" y="486000"/>
            <a:ext cx="7215188" cy="221599"/>
          </a:xfr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2pPr>
            <a:lvl3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3pPr>
            <a:lvl4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4pPr>
            <a:lvl5pPr marL="0" indent="0">
              <a:spcAft>
                <a:spcPts val="0"/>
              </a:spcAft>
              <a:buNone/>
              <a:defRPr sz="700">
                <a:solidFill>
                  <a:schemeClr val="bg2"/>
                </a:solidFill>
              </a:defRPr>
            </a:lvl5pPr>
          </a:lstStyle>
          <a:p>
            <a:pPr lvl="0"/>
            <a:r>
              <a:rPr lang="fr-FR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71677048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xmlns="" id="{101E5CCF-049C-477C-93FA-88FA4CD8E822}"/>
              </a:ext>
            </a:extLst>
          </p:cNvPr>
          <p:cNvSpPr/>
          <p:nvPr userDrawn="1"/>
        </p:nvSpPr>
        <p:spPr>
          <a:xfrm>
            <a:off x="0" y="237149"/>
            <a:ext cx="666750" cy="468000"/>
          </a:xfrm>
          <a:custGeom>
            <a:avLst/>
            <a:gdLst>
              <a:gd name="connsiteX0" fmla="*/ 0 w 666750"/>
              <a:gd name="connsiteY0" fmla="*/ 0 h 468000"/>
              <a:gd name="connsiteX1" fmla="*/ 432750 w 666750"/>
              <a:gd name="connsiteY1" fmla="*/ 0 h 468000"/>
              <a:gd name="connsiteX2" fmla="*/ 666750 w 666750"/>
              <a:gd name="connsiteY2" fmla="*/ 234000 h 468000"/>
              <a:gd name="connsiteX3" fmla="*/ 432750 w 666750"/>
              <a:gd name="connsiteY3" fmla="*/ 468000 h 468000"/>
              <a:gd name="connsiteX4" fmla="*/ 0 w 666750"/>
              <a:gd name="connsiteY4" fmla="*/ 468000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468000">
                <a:moveTo>
                  <a:pt x="0" y="0"/>
                </a:moveTo>
                <a:lnTo>
                  <a:pt x="432750" y="0"/>
                </a:lnTo>
                <a:cubicBezTo>
                  <a:pt x="561985" y="0"/>
                  <a:pt x="666750" y="104765"/>
                  <a:pt x="666750" y="234000"/>
                </a:cubicBezTo>
                <a:cubicBezTo>
                  <a:pt x="666750" y="363235"/>
                  <a:pt x="561985" y="468000"/>
                  <a:pt x="432750" y="468000"/>
                </a:cubicBezTo>
                <a:lnTo>
                  <a:pt x="0" y="46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2400" b="1" dirty="0"/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28000" y="334800"/>
            <a:ext cx="720090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28000" y="1289464"/>
            <a:ext cx="7200900" cy="15309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lvl="0"/>
            <a:r>
              <a:rPr lang="en-US" noProof="0"/>
              <a:t>Level 1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</p:txBody>
      </p:sp>
      <p:sp>
        <p:nvSpPr>
          <p:cNvPr id="8" name="Espace réservé du numéro de diapositive 3"/>
          <p:cNvSpPr txBox="1">
            <a:spLocks/>
          </p:cNvSpPr>
          <p:nvPr userDrawn="1"/>
        </p:nvSpPr>
        <p:spPr>
          <a:xfrm>
            <a:off x="8524800" y="4888044"/>
            <a:ext cx="331470" cy="1384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lang="fr-F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5A9FC1D-3DD2-4A92-9E3B-6AB9C514B013}" type="slidenum">
              <a:rPr lang="en-US" sz="900" b="0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0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CA95E1E-A996-43F3-B3E3-390DFE43C12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0C13C05-3DFF-4522-A0D4-7EF393440D8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83369" y="4792791"/>
            <a:ext cx="208619" cy="22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4" r:id="rId2"/>
    <p:sldLayoutId id="2147483671" r:id="rId3"/>
    <p:sldLayoutId id="2147483730" r:id="rId4"/>
    <p:sldLayoutId id="2147483663" r:id="rId5"/>
    <p:sldLayoutId id="2147483653" r:id="rId6"/>
    <p:sldLayoutId id="2147483659" r:id="rId7"/>
    <p:sldLayoutId id="2147483727" r:id="rId8"/>
    <p:sldLayoutId id="2147483728" r:id="rId9"/>
    <p:sldLayoutId id="2147483725" r:id="rId10"/>
    <p:sldLayoutId id="2147483726" r:id="rId11"/>
    <p:sldLayoutId id="2147483662" r:id="rId12"/>
    <p:sldLayoutId id="2147483731" r:id="rId13"/>
  </p:sldLayoutIdLst>
  <p:transition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 cap="all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 2" panose="05020102010507070707" pitchFamily="18" charset="2"/>
        <a:buChar char=""/>
        <a:defRPr sz="16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180000" indent="-180975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2"/>
        </a:buClr>
        <a:buFont typeface="Wingdings 2" panose="05020102010507070707" pitchFamily="18" charset="2"/>
        <a:buChar char=""/>
        <a:defRPr sz="1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2925" indent="-179388" algn="l" defTabSz="6858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2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14375" indent="-179388" algn="l" defTabSz="6858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Font typeface="Century Gothic" panose="020B0502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714375" indent="-179388" algn="l" defTabSz="6858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Clr>
          <a:schemeClr val="accent2"/>
        </a:buClr>
        <a:buFont typeface="Century Gothic" panose="020B0502020202020204" pitchFamily="34" charset="0"/>
        <a:buChar char="−"/>
        <a:defRPr sz="12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2845" userDrawn="1">
          <p15:clr>
            <a:srgbClr val="F26B43"/>
          </p15:clr>
        </p15:guide>
        <p15:guide id="4" orient="horz" pos="366" userDrawn="1">
          <p15:clr>
            <a:srgbClr val="F26B43"/>
          </p15:clr>
        </p15:guide>
        <p15:guide id="5" pos="518" userDrawn="1">
          <p15:clr>
            <a:srgbClr val="F26B43"/>
          </p15:clr>
        </p15:guide>
        <p15:guide id="6" pos="50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r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1449704" y="1783273"/>
            <a:ext cx="4843146" cy="997196"/>
          </a:xfrm>
        </p:spPr>
        <p:txBody>
          <a:bodyPr/>
          <a:lstStyle/>
          <a:p>
            <a:r>
              <a:rPr lang="cs-CZ" dirty="0" smtClean="0"/>
              <a:t>DIGITALIAZCE </a:t>
            </a:r>
            <a:br>
              <a:rPr lang="cs-CZ" dirty="0" smtClean="0"/>
            </a:br>
            <a:r>
              <a:rPr lang="cs-CZ" dirty="0" smtClean="0"/>
              <a:t>V </a:t>
            </a:r>
            <a:r>
              <a:rPr lang="cs-CZ" dirty="0"/>
              <a:t>Č</a:t>
            </a:r>
            <a:r>
              <a:rPr lang="cs-CZ" dirty="0" smtClean="0"/>
              <a:t>ESKÉ KOTLINĚ</a:t>
            </a:r>
            <a:endParaRPr lang="en-US" dirty="0"/>
          </a:p>
        </p:txBody>
      </p:sp>
      <p:sp>
        <p:nvSpPr>
          <p:cNvPr id="4" name="Sous-titre 3"/>
          <p:cNvSpPr>
            <a:spLocks noGrp="1"/>
          </p:cNvSpPr>
          <p:nvPr>
            <p:ph type="subTitle" idx="1"/>
          </p:nvPr>
        </p:nvSpPr>
        <p:spPr>
          <a:xfrm>
            <a:off x="1449704" y="2807378"/>
            <a:ext cx="4145280" cy="664797"/>
          </a:xfrm>
        </p:spPr>
        <p:txBody>
          <a:bodyPr/>
          <a:lstStyle/>
          <a:p>
            <a:r>
              <a:rPr lang="cs-CZ" noProof="1" smtClean="0"/>
              <a:t>JIŘÍ BRYCH</a:t>
            </a:r>
            <a:r>
              <a:rPr lang="fr-FR" noProof="1"/>
              <a:t/>
            </a:r>
            <a:br>
              <a:rPr lang="fr-FR" noProof="1"/>
            </a:br>
            <a:endParaRPr lang="fr-FR" noProof="1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E7A45EAA-3853-4E73-AB96-83DCCFC93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xmlns="" id="{F4EA78EA-9EBB-403F-B0B4-906750C3D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711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fear of 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76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Co provází taková změna 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7215188" cy="3293209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Strach ze změny…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Všichni o tom mluví, ale nikdo to nechce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Rutina je náš kamarád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Když víme co bude, cítíme se dobře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Chce to čas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Nebo to chce lehounce popíchnout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348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2060"/>
                </a:solidFill>
              </a:rPr>
              <a:t>Nechte to na nich, ale…</a:t>
            </a:r>
            <a:endParaRPr lang="en-US" dirty="0">
              <a:solidFill>
                <a:srgbClr val="002060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0" y="1145452"/>
            <a:ext cx="2820329" cy="2306978"/>
            <a:chOff x="0" y="3206634"/>
            <a:chExt cx="2820329" cy="2306978"/>
          </a:xfrm>
        </p:grpSpPr>
        <p:grpSp>
          <p:nvGrpSpPr>
            <p:cNvPr id="6" name="Groupe 1">
              <a:extLst>
                <a:ext uri="{FF2B5EF4-FFF2-40B4-BE49-F238E27FC236}">
                  <a16:creationId xmlns:a16="http://schemas.microsoft.com/office/drawing/2014/main" xmlns="" id="{730326FF-6106-49CD-A04A-B6CADE4F6B98}"/>
                </a:ext>
              </a:extLst>
            </p:cNvPr>
            <p:cNvGrpSpPr/>
            <p:nvPr/>
          </p:nvGrpSpPr>
          <p:grpSpPr>
            <a:xfrm rot="5400000" flipV="1">
              <a:off x="256676" y="2949958"/>
              <a:ext cx="2306978" cy="2820329"/>
              <a:chOff x="4559705" y="467942"/>
              <a:chExt cx="3613815" cy="4417965"/>
            </a:xfrm>
            <a:solidFill>
              <a:schemeClr val="accent2"/>
            </a:solidFill>
          </p:grpSpPr>
          <p:sp>
            <p:nvSpPr>
              <p:cNvPr id="7" name="Forme libre : forme 22"/>
              <p:cNvSpPr>
                <a:spLocks noChangeAspect="1"/>
              </p:cNvSpPr>
              <p:nvPr/>
            </p:nvSpPr>
            <p:spPr>
              <a:xfrm rot="10800000">
                <a:off x="4559706" y="2005678"/>
                <a:ext cx="3613814" cy="2880229"/>
              </a:xfrm>
              <a:custGeom>
                <a:avLst/>
                <a:gdLst>
                  <a:gd name="connsiteX0" fmla="*/ 1806907 w 3613814"/>
                  <a:gd name="connsiteY0" fmla="*/ 0 h 2880229"/>
                  <a:gd name="connsiteX1" fmla="*/ 3613814 w 3613814"/>
                  <a:gd name="connsiteY1" fmla="*/ 1806907 h 2880229"/>
                  <a:gd name="connsiteX2" fmla="*/ 3613814 w 3613814"/>
                  <a:gd name="connsiteY2" fmla="*/ 2880229 h 2880229"/>
                  <a:gd name="connsiteX3" fmla="*/ 0 w 3613814"/>
                  <a:gd name="connsiteY3" fmla="*/ 2880229 h 2880229"/>
                  <a:gd name="connsiteX4" fmla="*/ 0 w 3613814"/>
                  <a:gd name="connsiteY4" fmla="*/ 1806907 h 2880229"/>
                  <a:gd name="connsiteX5" fmla="*/ 1806907 w 3613814"/>
                  <a:gd name="connsiteY5" fmla="*/ 0 h 288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3814" h="2880229">
                    <a:moveTo>
                      <a:pt x="1806907" y="0"/>
                    </a:moveTo>
                    <a:cubicBezTo>
                      <a:pt x="2804834" y="0"/>
                      <a:pt x="3613814" y="808980"/>
                      <a:pt x="3613814" y="1806907"/>
                    </a:cubicBezTo>
                    <a:lnTo>
                      <a:pt x="3613814" y="2880229"/>
                    </a:lnTo>
                    <a:lnTo>
                      <a:pt x="0" y="2880229"/>
                    </a:lnTo>
                    <a:lnTo>
                      <a:pt x="0" y="1806907"/>
                    </a:lnTo>
                    <a:cubicBezTo>
                      <a:pt x="0" y="808980"/>
                      <a:pt x="808980" y="0"/>
                      <a:pt x="18069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8" name="Rectangle 29"/>
              <p:cNvSpPr/>
              <p:nvPr/>
            </p:nvSpPr>
            <p:spPr>
              <a:xfrm>
                <a:off x="4559705" y="467942"/>
                <a:ext cx="3613815" cy="23624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3" name="Rectangle 36"/>
            <p:cNvSpPr/>
            <p:nvPr/>
          </p:nvSpPr>
          <p:spPr>
            <a:xfrm>
              <a:off x="382054" y="3922037"/>
              <a:ext cx="2032557" cy="9417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s-CZ" sz="7200" b="1" dirty="0" smtClean="0">
                  <a:solidFill>
                    <a:schemeClr val="bg1"/>
                  </a:solidFill>
                </a:rPr>
                <a:t>8 %</a:t>
              </a:r>
              <a:endParaRPr lang="fr-FR" sz="6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323671" y="1145451"/>
            <a:ext cx="2943479" cy="2306978"/>
            <a:chOff x="6323671" y="1233054"/>
            <a:chExt cx="2943479" cy="2306978"/>
          </a:xfrm>
        </p:grpSpPr>
        <p:grpSp>
          <p:nvGrpSpPr>
            <p:cNvPr id="10" name="Groupe 1">
              <a:extLst>
                <a:ext uri="{FF2B5EF4-FFF2-40B4-BE49-F238E27FC236}">
                  <a16:creationId xmlns:a16="http://schemas.microsoft.com/office/drawing/2014/main" xmlns="" id="{730326FF-6106-49CD-A04A-B6CADE4F6B98}"/>
                </a:ext>
              </a:extLst>
            </p:cNvPr>
            <p:cNvGrpSpPr/>
            <p:nvPr/>
          </p:nvGrpSpPr>
          <p:grpSpPr>
            <a:xfrm rot="16200000" flipV="1">
              <a:off x="6580347" y="976378"/>
              <a:ext cx="2306978" cy="2820329"/>
              <a:chOff x="4559705" y="467942"/>
              <a:chExt cx="3613815" cy="4417965"/>
            </a:xfrm>
            <a:solidFill>
              <a:schemeClr val="accent2"/>
            </a:solidFill>
          </p:grpSpPr>
          <p:sp>
            <p:nvSpPr>
              <p:cNvPr id="11" name="Forme libre : forme 22"/>
              <p:cNvSpPr>
                <a:spLocks noChangeAspect="1"/>
              </p:cNvSpPr>
              <p:nvPr/>
            </p:nvSpPr>
            <p:spPr>
              <a:xfrm rot="10800000">
                <a:off x="4559706" y="2005678"/>
                <a:ext cx="3613814" cy="2880229"/>
              </a:xfrm>
              <a:custGeom>
                <a:avLst/>
                <a:gdLst>
                  <a:gd name="connsiteX0" fmla="*/ 1806907 w 3613814"/>
                  <a:gd name="connsiteY0" fmla="*/ 0 h 2880229"/>
                  <a:gd name="connsiteX1" fmla="*/ 3613814 w 3613814"/>
                  <a:gd name="connsiteY1" fmla="*/ 1806907 h 2880229"/>
                  <a:gd name="connsiteX2" fmla="*/ 3613814 w 3613814"/>
                  <a:gd name="connsiteY2" fmla="*/ 2880229 h 2880229"/>
                  <a:gd name="connsiteX3" fmla="*/ 0 w 3613814"/>
                  <a:gd name="connsiteY3" fmla="*/ 2880229 h 2880229"/>
                  <a:gd name="connsiteX4" fmla="*/ 0 w 3613814"/>
                  <a:gd name="connsiteY4" fmla="*/ 1806907 h 2880229"/>
                  <a:gd name="connsiteX5" fmla="*/ 1806907 w 3613814"/>
                  <a:gd name="connsiteY5" fmla="*/ 0 h 2880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13814" h="2880229">
                    <a:moveTo>
                      <a:pt x="1806907" y="0"/>
                    </a:moveTo>
                    <a:cubicBezTo>
                      <a:pt x="2804834" y="0"/>
                      <a:pt x="3613814" y="808980"/>
                      <a:pt x="3613814" y="1806907"/>
                    </a:cubicBezTo>
                    <a:lnTo>
                      <a:pt x="3613814" y="2880229"/>
                    </a:lnTo>
                    <a:lnTo>
                      <a:pt x="0" y="2880229"/>
                    </a:lnTo>
                    <a:lnTo>
                      <a:pt x="0" y="1806907"/>
                    </a:lnTo>
                    <a:cubicBezTo>
                      <a:pt x="0" y="808980"/>
                      <a:pt x="808980" y="0"/>
                      <a:pt x="180690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2" name="Rectangle 29"/>
              <p:cNvSpPr/>
              <p:nvPr/>
            </p:nvSpPr>
            <p:spPr>
              <a:xfrm>
                <a:off x="4559705" y="467942"/>
                <a:ext cx="3613815" cy="236247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4" name="Rectangle 36"/>
            <p:cNvSpPr/>
            <p:nvPr/>
          </p:nvSpPr>
          <p:spPr>
            <a:xfrm>
              <a:off x="6790649" y="1948457"/>
              <a:ext cx="2476501" cy="94179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cs-CZ" sz="7200" b="1" dirty="0" smtClean="0">
                  <a:solidFill>
                    <a:schemeClr val="bg1"/>
                  </a:solidFill>
                </a:rPr>
                <a:t>59 %</a:t>
              </a:r>
              <a:endParaRPr lang="fr-FR" sz="6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 1">
            <a:extLst>
              <a:ext uri="{FF2B5EF4-FFF2-40B4-BE49-F238E27FC236}">
                <a16:creationId xmlns:a16="http://schemas.microsoft.com/office/drawing/2014/main" xmlns="" id="{F14919C5-AF9A-4658-A3E2-F293ED0B80A0}"/>
              </a:ext>
            </a:extLst>
          </p:cNvPr>
          <p:cNvSpPr/>
          <p:nvPr/>
        </p:nvSpPr>
        <p:spPr>
          <a:xfrm>
            <a:off x="0" y="3808323"/>
            <a:ext cx="9204960" cy="89916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</a:rPr>
              <a:t>Pokud nevytvoříte motivaci nebo lehký tlak k digitalizaci, může se vám stát, že digitalizace neproběhne. Čím rychleji se zbytečné agendy zbavíte, tím rychleji se můžete začít soustředit na to důležité… </a:t>
            </a:r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Loajalita nebo spokojenost</a:t>
            </a:r>
            <a:endParaRPr lang="en-US" dirty="0"/>
          </a:p>
        </p:txBody>
      </p:sp>
      <p:sp>
        <p:nvSpPr>
          <p:cNvPr id="5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7215188" cy="3293209"/>
          </a:xfrm>
        </p:spPr>
        <p:txBody>
          <a:bodyPr/>
          <a:lstStyle/>
          <a:p>
            <a:r>
              <a:rPr lang="cs-CZ" dirty="0" smtClean="0"/>
              <a:t>Spokojený zaměstnanec je nový cíl</a:t>
            </a:r>
          </a:p>
          <a:p>
            <a:r>
              <a:rPr lang="cs-CZ" dirty="0" smtClean="0"/>
              <a:t>Vděčnost a spokojenost</a:t>
            </a:r>
          </a:p>
          <a:p>
            <a:r>
              <a:rPr lang="cs-CZ" dirty="0" smtClean="0"/>
              <a:t>Těžko se buduje, rychle se ztrácí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Jak na to?</a:t>
            </a:r>
          </a:p>
          <a:p>
            <a:r>
              <a:rPr lang="cs-CZ" dirty="0" smtClean="0"/>
              <a:t>Prostě to funguje</a:t>
            </a:r>
          </a:p>
          <a:p>
            <a:r>
              <a:rPr lang="cs-CZ" dirty="0" smtClean="0"/>
              <a:t>Cítím zájem…</a:t>
            </a:r>
          </a:p>
          <a:p>
            <a:endParaRPr lang="en-US" dirty="0"/>
          </a:p>
        </p:txBody>
      </p:sp>
      <p:pic>
        <p:nvPicPr>
          <p:cNvPr id="6" name="Espace réservé pour une image 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620" y="1928060"/>
            <a:ext cx="4822220" cy="3215440"/>
          </a:xfrm>
          <a:custGeom>
            <a:avLst/>
            <a:gdLst>
              <a:gd name="connsiteX0" fmla="*/ 2411110 w 4822220"/>
              <a:gd name="connsiteY0" fmla="*/ 0 h 3843335"/>
              <a:gd name="connsiteX1" fmla="*/ 4822220 w 4822220"/>
              <a:gd name="connsiteY1" fmla="*/ 2411110 h 3843335"/>
              <a:gd name="connsiteX2" fmla="*/ 4822220 w 4822220"/>
              <a:gd name="connsiteY2" fmla="*/ 3843335 h 3843335"/>
              <a:gd name="connsiteX3" fmla="*/ 0 w 4822220"/>
              <a:gd name="connsiteY3" fmla="*/ 3843335 h 3843335"/>
              <a:gd name="connsiteX4" fmla="*/ 0 w 4822220"/>
              <a:gd name="connsiteY4" fmla="*/ 2411110 h 3843335"/>
              <a:gd name="connsiteX5" fmla="*/ 2411110 w 4822220"/>
              <a:gd name="connsiteY5" fmla="*/ 0 h 384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2220" h="3843335">
                <a:moveTo>
                  <a:pt x="2411110" y="0"/>
                </a:moveTo>
                <a:cubicBezTo>
                  <a:pt x="3742729" y="0"/>
                  <a:pt x="4822220" y="1079491"/>
                  <a:pt x="4822220" y="2411110"/>
                </a:cubicBezTo>
                <a:lnTo>
                  <a:pt x="4822220" y="3843335"/>
                </a:lnTo>
                <a:lnTo>
                  <a:pt x="0" y="3843335"/>
                </a:lnTo>
                <a:lnTo>
                  <a:pt x="0" y="2411110"/>
                </a:lnTo>
                <a:cubicBezTo>
                  <a:pt x="0" y="1079491"/>
                  <a:pt x="1079491" y="0"/>
                  <a:pt x="241111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44349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Digitalizace a legislativa</a:t>
            </a:r>
            <a:endParaRPr lang="en-US" dirty="0"/>
          </a:p>
        </p:txBody>
      </p:sp>
      <p:sp>
        <p:nvSpPr>
          <p:cNvPr id="5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7709783" cy="2708434"/>
          </a:xfrm>
        </p:spPr>
        <p:txBody>
          <a:bodyPr/>
          <a:lstStyle/>
          <a:p>
            <a:r>
              <a:rPr lang="cs-CZ" dirty="0" smtClean="0"/>
              <a:t>Benefity nejsou peníze a to ani když jsou na kartě</a:t>
            </a:r>
          </a:p>
          <a:p>
            <a:r>
              <a:rPr lang="cs-CZ" dirty="0" smtClean="0"/>
              <a:t>Smluvní síť je nutná podmínka – jinak jde o daňový únik</a:t>
            </a:r>
          </a:p>
          <a:p>
            <a:r>
              <a:rPr lang="cs-CZ" dirty="0" smtClean="0"/>
              <a:t>Smluvní síť obsahuje i přesné vymezení na co se benefit smí a nesmí využít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859" y="2571750"/>
            <a:ext cx="1702945" cy="239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48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44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46" y="982782"/>
            <a:ext cx="7320754" cy="3871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4919C5-AF9A-4658-A3E2-F293ED0B80A0}"/>
              </a:ext>
            </a:extLst>
          </p:cNvPr>
          <p:cNvSpPr/>
          <p:nvPr/>
        </p:nvSpPr>
        <p:spPr>
          <a:xfrm>
            <a:off x="12505" y="3695547"/>
            <a:ext cx="9144000" cy="899160"/>
          </a:xfrm>
          <a:prstGeom prst="rect">
            <a:avLst/>
          </a:prstGeom>
          <a:solidFill>
            <a:schemeClr val="bg1">
              <a:lumMod val="65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CaixaDeTexto 16"/>
          <p:cNvSpPr txBox="1"/>
          <p:nvPr/>
        </p:nvSpPr>
        <p:spPr>
          <a:xfrm>
            <a:off x="3960549" y="3796314"/>
            <a:ext cx="2782050" cy="5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85000"/>
              </a:lnSpc>
              <a:spcAft>
                <a:spcPts val="400"/>
              </a:spcAft>
              <a:defRPr/>
            </a:pPr>
            <a:r>
              <a:rPr lang="cs-CZ" sz="1800" b="1" dirty="0" smtClean="0">
                <a:solidFill>
                  <a:schemeClr val="bg2"/>
                </a:solidFill>
              </a:rPr>
              <a:t>44 mil. uživatelů</a:t>
            </a:r>
            <a:endParaRPr lang="cs-CZ" sz="1800" b="1" dirty="0">
              <a:solidFill>
                <a:schemeClr val="bg2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/>
              <a:t>770 000 společností</a:t>
            </a:r>
            <a:endParaRPr lang="cs-CZ" sz="1200" dirty="0"/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828000" y="330085"/>
            <a:ext cx="7200900" cy="282129"/>
          </a:xfrm>
        </p:spPr>
        <p:txBody>
          <a:bodyPr/>
          <a:lstStyle/>
          <a:p>
            <a:r>
              <a:rPr lang="cs-CZ" dirty="0" smtClean="0"/>
              <a:t>ZASTOUPENÍ </a:t>
            </a:r>
            <a:r>
              <a:rPr lang="cs-CZ" dirty="0"/>
              <a:t>VE 45 </a:t>
            </a:r>
            <a:r>
              <a:rPr lang="cs-CZ" dirty="0" smtClean="0"/>
              <a:t>ZEMÍCH Celého světa</a:t>
            </a:r>
            <a:endParaRPr lang="en-US" dirty="0"/>
          </a:p>
        </p:txBody>
      </p:sp>
      <p:sp>
        <p:nvSpPr>
          <p:cNvPr id="22" name="CaixaDeTexto 16"/>
          <p:cNvSpPr txBox="1"/>
          <p:nvPr/>
        </p:nvSpPr>
        <p:spPr>
          <a:xfrm>
            <a:off x="773699" y="3796314"/>
            <a:ext cx="2117691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cs-CZ" sz="1800" b="1" dirty="0">
                <a:solidFill>
                  <a:schemeClr val="bg2"/>
                </a:solidFill>
              </a:rPr>
              <a:t>Světová jednička</a:t>
            </a:r>
          </a:p>
          <a:p>
            <a:pPr marL="0" marR="0" lvl="0" indent="0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/>
              <a:t>v řešení pro </a:t>
            </a:r>
            <a:br>
              <a:rPr lang="cs-CZ" sz="1200" dirty="0"/>
            </a:br>
            <a:r>
              <a:rPr lang="cs-CZ" sz="1200" dirty="0"/>
              <a:t>zaměstnanecké benefity</a:t>
            </a:r>
          </a:p>
        </p:txBody>
      </p:sp>
      <p:cxnSp>
        <p:nvCxnSpPr>
          <p:cNvPr id="23" name="Conector reto 5"/>
          <p:cNvCxnSpPr/>
          <p:nvPr/>
        </p:nvCxnSpPr>
        <p:spPr>
          <a:xfrm>
            <a:off x="3079585" y="3846144"/>
            <a:ext cx="0" cy="597967"/>
          </a:xfrm>
          <a:prstGeom prst="line">
            <a:avLst/>
          </a:prstGeom>
          <a:noFill/>
          <a:ln w="6350" cap="flat" cmpd="sng" algn="ctr">
            <a:solidFill>
              <a:schemeClr val="bg2"/>
            </a:solidFill>
            <a:prstDash val="solid"/>
          </a:ln>
          <a:effectLst/>
        </p:spPr>
      </p:cxnSp>
      <p:cxnSp>
        <p:nvCxnSpPr>
          <p:cNvPr id="24" name="Conector reto 5"/>
          <p:cNvCxnSpPr/>
          <p:nvPr/>
        </p:nvCxnSpPr>
        <p:spPr>
          <a:xfrm>
            <a:off x="6086620" y="3846144"/>
            <a:ext cx="0" cy="597967"/>
          </a:xfrm>
          <a:prstGeom prst="line">
            <a:avLst/>
          </a:prstGeom>
          <a:noFill/>
          <a:ln w="6350" cap="flat" cmpd="sng" algn="ctr">
            <a:solidFill>
              <a:schemeClr val="bg2"/>
            </a:solidFill>
            <a:prstDash val="solid"/>
          </a:ln>
          <a:effectLst/>
        </p:spPr>
      </p:cxnSp>
      <p:sp>
        <p:nvSpPr>
          <p:cNvPr id="25" name="CaixaDeTexto 16"/>
          <p:cNvSpPr txBox="1"/>
          <p:nvPr/>
        </p:nvSpPr>
        <p:spPr>
          <a:xfrm>
            <a:off x="6974803" y="3764510"/>
            <a:ext cx="20892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600" b="1" dirty="0">
                <a:solidFill>
                  <a:schemeClr val="bg2"/>
                </a:solidFill>
              </a:rPr>
              <a:t>8 </a:t>
            </a:r>
            <a:r>
              <a:rPr lang="cs-CZ" sz="1600" b="1" dirty="0" smtClean="0">
                <a:solidFill>
                  <a:schemeClr val="bg2"/>
                </a:solidFill>
              </a:rPr>
              <a:t>000 zaměstnanců </a:t>
            </a:r>
            <a:r>
              <a:rPr lang="cs-CZ" sz="1200" dirty="0"/>
              <a:t>ve</a:t>
            </a:r>
            <a:r>
              <a:rPr lang="cs-CZ" sz="1600" b="1" dirty="0">
                <a:solidFill>
                  <a:schemeClr val="bg2"/>
                </a:solidFill>
              </a:rPr>
              <a:t> 45 zemích</a:t>
            </a:r>
            <a:endParaRPr lang="en-US" sz="1600" dirty="0">
              <a:solidFill>
                <a:schemeClr val="bg2"/>
              </a:solidFill>
            </a:endParaRPr>
          </a:p>
        </p:txBody>
      </p:sp>
      <p:grpSp>
        <p:nvGrpSpPr>
          <p:cNvPr id="49" name="Grouper 48"/>
          <p:cNvGrpSpPr/>
          <p:nvPr/>
        </p:nvGrpSpPr>
        <p:grpSpPr>
          <a:xfrm>
            <a:off x="182012" y="3872132"/>
            <a:ext cx="548401" cy="545990"/>
            <a:chOff x="642322" y="3828904"/>
            <a:chExt cx="548401" cy="545990"/>
          </a:xfrm>
        </p:grpSpPr>
        <p:sp>
          <p:nvSpPr>
            <p:cNvPr id="27" name="AutoShape 352"/>
            <p:cNvSpPr>
              <a:spLocks noChangeAspect="1" noChangeArrowheads="1" noTextEdit="1"/>
            </p:cNvSpPr>
            <p:nvPr/>
          </p:nvSpPr>
          <p:spPr bwMode="auto">
            <a:xfrm>
              <a:off x="642322" y="3828904"/>
              <a:ext cx="548401" cy="545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 354"/>
            <p:cNvSpPr>
              <a:spLocks noChangeArrowheads="1"/>
            </p:cNvSpPr>
            <p:nvPr/>
          </p:nvSpPr>
          <p:spPr bwMode="auto">
            <a:xfrm>
              <a:off x="642322" y="3828904"/>
              <a:ext cx="539460" cy="53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fr-FR" dirty="0">
                <a:solidFill>
                  <a:srgbClr val="000000"/>
                </a:solidFill>
              </a:endParaRPr>
            </a:p>
          </p:txBody>
        </p:sp>
        <p:sp>
          <p:nvSpPr>
            <p:cNvPr id="29" name="Freeform 355"/>
            <p:cNvSpPr>
              <a:spLocks/>
            </p:cNvSpPr>
            <p:nvPr/>
          </p:nvSpPr>
          <p:spPr bwMode="auto">
            <a:xfrm>
              <a:off x="642322" y="3828904"/>
              <a:ext cx="548401" cy="545990"/>
            </a:xfrm>
            <a:custGeom>
              <a:avLst/>
              <a:gdLst>
                <a:gd name="T0" fmla="*/ 195 w 368"/>
                <a:gd name="T1" fmla="*/ 0 h 367"/>
                <a:gd name="T2" fmla="*/ 217 w 368"/>
                <a:gd name="T3" fmla="*/ 3 h 367"/>
                <a:gd name="T4" fmla="*/ 238 w 368"/>
                <a:gd name="T5" fmla="*/ 8 h 367"/>
                <a:gd name="T6" fmla="*/ 258 w 368"/>
                <a:gd name="T7" fmla="*/ 15 h 367"/>
                <a:gd name="T8" fmla="*/ 277 w 368"/>
                <a:gd name="T9" fmla="*/ 25 h 367"/>
                <a:gd name="T10" fmla="*/ 295 w 368"/>
                <a:gd name="T11" fmla="*/ 37 h 367"/>
                <a:gd name="T12" fmla="*/ 311 w 368"/>
                <a:gd name="T13" fmla="*/ 50 h 367"/>
                <a:gd name="T14" fmla="*/ 325 w 368"/>
                <a:gd name="T15" fmla="*/ 65 h 367"/>
                <a:gd name="T16" fmla="*/ 338 w 368"/>
                <a:gd name="T17" fmla="*/ 82 h 367"/>
                <a:gd name="T18" fmla="*/ 348 w 368"/>
                <a:gd name="T19" fmla="*/ 100 h 367"/>
                <a:gd name="T20" fmla="*/ 357 w 368"/>
                <a:gd name="T21" fmla="*/ 119 h 367"/>
                <a:gd name="T22" fmla="*/ 363 w 368"/>
                <a:gd name="T23" fmla="*/ 140 h 367"/>
                <a:gd name="T24" fmla="*/ 367 w 368"/>
                <a:gd name="T25" fmla="*/ 161 h 367"/>
                <a:gd name="T26" fmla="*/ 368 w 368"/>
                <a:gd name="T27" fmla="*/ 184 h 367"/>
                <a:gd name="T28" fmla="*/ 367 w 368"/>
                <a:gd name="T29" fmla="*/ 206 h 367"/>
                <a:gd name="T30" fmla="*/ 363 w 368"/>
                <a:gd name="T31" fmla="*/ 227 h 367"/>
                <a:gd name="T32" fmla="*/ 357 w 368"/>
                <a:gd name="T33" fmla="*/ 248 h 367"/>
                <a:gd name="T34" fmla="*/ 348 w 368"/>
                <a:gd name="T35" fmla="*/ 267 h 367"/>
                <a:gd name="T36" fmla="*/ 338 w 368"/>
                <a:gd name="T37" fmla="*/ 285 h 367"/>
                <a:gd name="T38" fmla="*/ 325 w 368"/>
                <a:gd name="T39" fmla="*/ 302 h 367"/>
                <a:gd name="T40" fmla="*/ 311 w 368"/>
                <a:gd name="T41" fmla="*/ 317 h 367"/>
                <a:gd name="T42" fmla="*/ 295 w 368"/>
                <a:gd name="T43" fmla="*/ 330 h 367"/>
                <a:gd name="T44" fmla="*/ 277 w 368"/>
                <a:gd name="T45" fmla="*/ 342 h 367"/>
                <a:gd name="T46" fmla="*/ 258 w 368"/>
                <a:gd name="T47" fmla="*/ 352 h 367"/>
                <a:gd name="T48" fmla="*/ 238 w 368"/>
                <a:gd name="T49" fmla="*/ 359 h 367"/>
                <a:gd name="T50" fmla="*/ 217 w 368"/>
                <a:gd name="T51" fmla="*/ 364 h 367"/>
                <a:gd name="T52" fmla="*/ 195 w 368"/>
                <a:gd name="T53" fmla="*/ 367 h 367"/>
                <a:gd name="T54" fmla="*/ 173 w 368"/>
                <a:gd name="T55" fmla="*/ 367 h 367"/>
                <a:gd name="T56" fmla="*/ 151 w 368"/>
                <a:gd name="T57" fmla="*/ 364 h 367"/>
                <a:gd name="T58" fmla="*/ 130 w 368"/>
                <a:gd name="T59" fmla="*/ 359 h 367"/>
                <a:gd name="T60" fmla="*/ 110 w 368"/>
                <a:gd name="T61" fmla="*/ 352 h 367"/>
                <a:gd name="T62" fmla="*/ 91 w 368"/>
                <a:gd name="T63" fmla="*/ 342 h 367"/>
                <a:gd name="T64" fmla="*/ 74 w 368"/>
                <a:gd name="T65" fmla="*/ 330 h 367"/>
                <a:gd name="T66" fmla="*/ 58 w 368"/>
                <a:gd name="T67" fmla="*/ 317 h 367"/>
                <a:gd name="T68" fmla="*/ 43 w 368"/>
                <a:gd name="T69" fmla="*/ 302 h 367"/>
                <a:gd name="T70" fmla="*/ 31 w 368"/>
                <a:gd name="T71" fmla="*/ 285 h 367"/>
                <a:gd name="T72" fmla="*/ 20 w 368"/>
                <a:gd name="T73" fmla="*/ 267 h 367"/>
                <a:gd name="T74" fmla="*/ 12 w 368"/>
                <a:gd name="T75" fmla="*/ 248 h 367"/>
                <a:gd name="T76" fmla="*/ 5 w 368"/>
                <a:gd name="T77" fmla="*/ 227 h 367"/>
                <a:gd name="T78" fmla="*/ 1 w 368"/>
                <a:gd name="T79" fmla="*/ 206 h 367"/>
                <a:gd name="T80" fmla="*/ 0 w 368"/>
                <a:gd name="T81" fmla="*/ 184 h 367"/>
                <a:gd name="T82" fmla="*/ 1 w 368"/>
                <a:gd name="T83" fmla="*/ 161 h 367"/>
                <a:gd name="T84" fmla="*/ 5 w 368"/>
                <a:gd name="T85" fmla="*/ 140 h 367"/>
                <a:gd name="T86" fmla="*/ 12 w 368"/>
                <a:gd name="T87" fmla="*/ 119 h 367"/>
                <a:gd name="T88" fmla="*/ 20 w 368"/>
                <a:gd name="T89" fmla="*/ 100 h 367"/>
                <a:gd name="T90" fmla="*/ 31 w 368"/>
                <a:gd name="T91" fmla="*/ 82 h 367"/>
                <a:gd name="T92" fmla="*/ 43 w 368"/>
                <a:gd name="T93" fmla="*/ 65 h 367"/>
                <a:gd name="T94" fmla="*/ 58 w 368"/>
                <a:gd name="T95" fmla="*/ 50 h 367"/>
                <a:gd name="T96" fmla="*/ 74 w 368"/>
                <a:gd name="T97" fmla="*/ 37 h 367"/>
                <a:gd name="T98" fmla="*/ 91 w 368"/>
                <a:gd name="T99" fmla="*/ 25 h 367"/>
                <a:gd name="T100" fmla="*/ 110 w 368"/>
                <a:gd name="T101" fmla="*/ 15 h 367"/>
                <a:gd name="T102" fmla="*/ 130 w 368"/>
                <a:gd name="T103" fmla="*/ 8 h 367"/>
                <a:gd name="T104" fmla="*/ 151 w 368"/>
                <a:gd name="T105" fmla="*/ 3 h 367"/>
                <a:gd name="T106" fmla="*/ 173 w 368"/>
                <a:gd name="T107" fmla="*/ 0 h 3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8"/>
                <a:gd name="T163" fmla="*/ 0 h 367"/>
                <a:gd name="T164" fmla="*/ 368 w 368"/>
                <a:gd name="T165" fmla="*/ 367 h 3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8" h="367">
                  <a:moveTo>
                    <a:pt x="184" y="0"/>
                  </a:moveTo>
                  <a:lnTo>
                    <a:pt x="195" y="0"/>
                  </a:lnTo>
                  <a:lnTo>
                    <a:pt x="206" y="1"/>
                  </a:lnTo>
                  <a:lnTo>
                    <a:pt x="217" y="3"/>
                  </a:lnTo>
                  <a:lnTo>
                    <a:pt x="228" y="5"/>
                  </a:lnTo>
                  <a:lnTo>
                    <a:pt x="238" y="8"/>
                  </a:lnTo>
                  <a:lnTo>
                    <a:pt x="248" y="11"/>
                  </a:lnTo>
                  <a:lnTo>
                    <a:pt x="258" y="15"/>
                  </a:lnTo>
                  <a:lnTo>
                    <a:pt x="268" y="20"/>
                  </a:lnTo>
                  <a:lnTo>
                    <a:pt x="277" y="25"/>
                  </a:lnTo>
                  <a:lnTo>
                    <a:pt x="286" y="31"/>
                  </a:lnTo>
                  <a:lnTo>
                    <a:pt x="295" y="37"/>
                  </a:lnTo>
                  <a:lnTo>
                    <a:pt x="303" y="43"/>
                  </a:lnTo>
                  <a:lnTo>
                    <a:pt x="311" y="50"/>
                  </a:lnTo>
                  <a:lnTo>
                    <a:pt x="318" y="57"/>
                  </a:lnTo>
                  <a:lnTo>
                    <a:pt x="325" y="65"/>
                  </a:lnTo>
                  <a:lnTo>
                    <a:pt x="331" y="74"/>
                  </a:lnTo>
                  <a:lnTo>
                    <a:pt x="338" y="82"/>
                  </a:lnTo>
                  <a:lnTo>
                    <a:pt x="343" y="91"/>
                  </a:lnTo>
                  <a:lnTo>
                    <a:pt x="348" y="100"/>
                  </a:lnTo>
                  <a:lnTo>
                    <a:pt x="353" y="110"/>
                  </a:lnTo>
                  <a:lnTo>
                    <a:pt x="357" y="119"/>
                  </a:lnTo>
                  <a:lnTo>
                    <a:pt x="360" y="130"/>
                  </a:lnTo>
                  <a:lnTo>
                    <a:pt x="363" y="140"/>
                  </a:lnTo>
                  <a:lnTo>
                    <a:pt x="365" y="151"/>
                  </a:lnTo>
                  <a:lnTo>
                    <a:pt x="367" y="161"/>
                  </a:lnTo>
                  <a:lnTo>
                    <a:pt x="368" y="172"/>
                  </a:lnTo>
                  <a:lnTo>
                    <a:pt x="368" y="184"/>
                  </a:lnTo>
                  <a:lnTo>
                    <a:pt x="368" y="195"/>
                  </a:lnTo>
                  <a:lnTo>
                    <a:pt x="367" y="206"/>
                  </a:lnTo>
                  <a:lnTo>
                    <a:pt x="365" y="217"/>
                  </a:lnTo>
                  <a:lnTo>
                    <a:pt x="363" y="227"/>
                  </a:lnTo>
                  <a:lnTo>
                    <a:pt x="360" y="237"/>
                  </a:lnTo>
                  <a:lnTo>
                    <a:pt x="357" y="248"/>
                  </a:lnTo>
                  <a:lnTo>
                    <a:pt x="353" y="257"/>
                  </a:lnTo>
                  <a:lnTo>
                    <a:pt x="348" y="267"/>
                  </a:lnTo>
                  <a:lnTo>
                    <a:pt x="343" y="276"/>
                  </a:lnTo>
                  <a:lnTo>
                    <a:pt x="338" y="285"/>
                  </a:lnTo>
                  <a:lnTo>
                    <a:pt x="331" y="294"/>
                  </a:lnTo>
                  <a:lnTo>
                    <a:pt x="325" y="302"/>
                  </a:lnTo>
                  <a:lnTo>
                    <a:pt x="318" y="310"/>
                  </a:lnTo>
                  <a:lnTo>
                    <a:pt x="311" y="317"/>
                  </a:lnTo>
                  <a:lnTo>
                    <a:pt x="303" y="324"/>
                  </a:lnTo>
                  <a:lnTo>
                    <a:pt x="295" y="330"/>
                  </a:lnTo>
                  <a:lnTo>
                    <a:pt x="286" y="337"/>
                  </a:lnTo>
                  <a:lnTo>
                    <a:pt x="277" y="342"/>
                  </a:lnTo>
                  <a:lnTo>
                    <a:pt x="268" y="347"/>
                  </a:lnTo>
                  <a:lnTo>
                    <a:pt x="258" y="352"/>
                  </a:lnTo>
                  <a:lnTo>
                    <a:pt x="248" y="356"/>
                  </a:lnTo>
                  <a:lnTo>
                    <a:pt x="238" y="359"/>
                  </a:lnTo>
                  <a:lnTo>
                    <a:pt x="228" y="362"/>
                  </a:lnTo>
                  <a:lnTo>
                    <a:pt x="217" y="364"/>
                  </a:lnTo>
                  <a:lnTo>
                    <a:pt x="206" y="366"/>
                  </a:lnTo>
                  <a:lnTo>
                    <a:pt x="195" y="367"/>
                  </a:lnTo>
                  <a:lnTo>
                    <a:pt x="184" y="367"/>
                  </a:lnTo>
                  <a:lnTo>
                    <a:pt x="173" y="367"/>
                  </a:lnTo>
                  <a:lnTo>
                    <a:pt x="162" y="366"/>
                  </a:lnTo>
                  <a:lnTo>
                    <a:pt x="151" y="364"/>
                  </a:lnTo>
                  <a:lnTo>
                    <a:pt x="140" y="362"/>
                  </a:lnTo>
                  <a:lnTo>
                    <a:pt x="130" y="359"/>
                  </a:lnTo>
                  <a:lnTo>
                    <a:pt x="120" y="356"/>
                  </a:lnTo>
                  <a:lnTo>
                    <a:pt x="110" y="352"/>
                  </a:lnTo>
                  <a:lnTo>
                    <a:pt x="100" y="347"/>
                  </a:lnTo>
                  <a:lnTo>
                    <a:pt x="91" y="342"/>
                  </a:lnTo>
                  <a:lnTo>
                    <a:pt x="82" y="337"/>
                  </a:lnTo>
                  <a:lnTo>
                    <a:pt x="74" y="330"/>
                  </a:lnTo>
                  <a:lnTo>
                    <a:pt x="66" y="324"/>
                  </a:lnTo>
                  <a:lnTo>
                    <a:pt x="58" y="317"/>
                  </a:lnTo>
                  <a:lnTo>
                    <a:pt x="50" y="310"/>
                  </a:lnTo>
                  <a:lnTo>
                    <a:pt x="43" y="302"/>
                  </a:lnTo>
                  <a:lnTo>
                    <a:pt x="37" y="294"/>
                  </a:lnTo>
                  <a:lnTo>
                    <a:pt x="31" y="285"/>
                  </a:lnTo>
                  <a:lnTo>
                    <a:pt x="25" y="276"/>
                  </a:lnTo>
                  <a:lnTo>
                    <a:pt x="20" y="267"/>
                  </a:lnTo>
                  <a:lnTo>
                    <a:pt x="16" y="257"/>
                  </a:lnTo>
                  <a:lnTo>
                    <a:pt x="12" y="248"/>
                  </a:lnTo>
                  <a:lnTo>
                    <a:pt x="8" y="237"/>
                  </a:lnTo>
                  <a:lnTo>
                    <a:pt x="5" y="227"/>
                  </a:lnTo>
                  <a:lnTo>
                    <a:pt x="3" y="217"/>
                  </a:lnTo>
                  <a:lnTo>
                    <a:pt x="1" y="206"/>
                  </a:lnTo>
                  <a:lnTo>
                    <a:pt x="0" y="195"/>
                  </a:lnTo>
                  <a:lnTo>
                    <a:pt x="0" y="184"/>
                  </a:lnTo>
                  <a:lnTo>
                    <a:pt x="0" y="172"/>
                  </a:lnTo>
                  <a:lnTo>
                    <a:pt x="1" y="161"/>
                  </a:lnTo>
                  <a:lnTo>
                    <a:pt x="3" y="151"/>
                  </a:lnTo>
                  <a:lnTo>
                    <a:pt x="5" y="140"/>
                  </a:lnTo>
                  <a:lnTo>
                    <a:pt x="8" y="130"/>
                  </a:lnTo>
                  <a:lnTo>
                    <a:pt x="12" y="119"/>
                  </a:lnTo>
                  <a:lnTo>
                    <a:pt x="16" y="110"/>
                  </a:lnTo>
                  <a:lnTo>
                    <a:pt x="20" y="100"/>
                  </a:lnTo>
                  <a:lnTo>
                    <a:pt x="25" y="91"/>
                  </a:lnTo>
                  <a:lnTo>
                    <a:pt x="31" y="82"/>
                  </a:lnTo>
                  <a:lnTo>
                    <a:pt x="37" y="74"/>
                  </a:lnTo>
                  <a:lnTo>
                    <a:pt x="43" y="65"/>
                  </a:lnTo>
                  <a:lnTo>
                    <a:pt x="50" y="57"/>
                  </a:lnTo>
                  <a:lnTo>
                    <a:pt x="58" y="50"/>
                  </a:lnTo>
                  <a:lnTo>
                    <a:pt x="66" y="43"/>
                  </a:lnTo>
                  <a:lnTo>
                    <a:pt x="74" y="37"/>
                  </a:lnTo>
                  <a:lnTo>
                    <a:pt x="82" y="31"/>
                  </a:lnTo>
                  <a:lnTo>
                    <a:pt x="91" y="25"/>
                  </a:lnTo>
                  <a:lnTo>
                    <a:pt x="100" y="20"/>
                  </a:lnTo>
                  <a:lnTo>
                    <a:pt x="110" y="15"/>
                  </a:lnTo>
                  <a:lnTo>
                    <a:pt x="120" y="11"/>
                  </a:lnTo>
                  <a:lnTo>
                    <a:pt x="130" y="8"/>
                  </a:lnTo>
                  <a:lnTo>
                    <a:pt x="140" y="5"/>
                  </a:lnTo>
                  <a:lnTo>
                    <a:pt x="151" y="3"/>
                  </a:lnTo>
                  <a:lnTo>
                    <a:pt x="162" y="1"/>
                  </a:lnTo>
                  <a:lnTo>
                    <a:pt x="173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A1D6CA"/>
            </a:solidFill>
            <a:ln>
              <a:noFill/>
            </a:ln>
            <a:extLst/>
          </p:spPr>
          <p:txBody>
            <a:bodyPr/>
            <a:lstStyle/>
            <a:p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0" name="Freeform 356"/>
            <p:cNvSpPr>
              <a:spLocks noEditPoints="1"/>
            </p:cNvSpPr>
            <p:nvPr/>
          </p:nvSpPr>
          <p:spPr bwMode="auto">
            <a:xfrm>
              <a:off x="770481" y="3946749"/>
              <a:ext cx="292083" cy="284153"/>
            </a:xfrm>
            <a:custGeom>
              <a:avLst/>
              <a:gdLst>
                <a:gd name="T0" fmla="*/ 104 w 196"/>
                <a:gd name="T1" fmla="*/ 36 h 191"/>
                <a:gd name="T2" fmla="*/ 127 w 196"/>
                <a:gd name="T3" fmla="*/ 42 h 191"/>
                <a:gd name="T4" fmla="*/ 146 w 196"/>
                <a:gd name="T5" fmla="*/ 57 h 191"/>
                <a:gd name="T6" fmla="*/ 157 w 196"/>
                <a:gd name="T7" fmla="*/ 78 h 191"/>
                <a:gd name="T8" fmla="*/ 159 w 196"/>
                <a:gd name="T9" fmla="*/ 101 h 191"/>
                <a:gd name="T10" fmla="*/ 152 w 196"/>
                <a:gd name="T11" fmla="*/ 124 h 191"/>
                <a:gd name="T12" fmla="*/ 137 w 196"/>
                <a:gd name="T13" fmla="*/ 142 h 191"/>
                <a:gd name="T14" fmla="*/ 116 w 196"/>
                <a:gd name="T15" fmla="*/ 153 h 191"/>
                <a:gd name="T16" fmla="*/ 92 w 196"/>
                <a:gd name="T17" fmla="*/ 155 h 191"/>
                <a:gd name="T18" fmla="*/ 69 w 196"/>
                <a:gd name="T19" fmla="*/ 149 h 191"/>
                <a:gd name="T20" fmla="*/ 50 w 196"/>
                <a:gd name="T21" fmla="*/ 134 h 191"/>
                <a:gd name="T22" fmla="*/ 38 w 196"/>
                <a:gd name="T23" fmla="*/ 113 h 191"/>
                <a:gd name="T24" fmla="*/ 36 w 196"/>
                <a:gd name="T25" fmla="*/ 90 h 191"/>
                <a:gd name="T26" fmla="*/ 43 w 196"/>
                <a:gd name="T27" fmla="*/ 67 h 191"/>
                <a:gd name="T28" fmla="*/ 59 w 196"/>
                <a:gd name="T29" fmla="*/ 49 h 191"/>
                <a:gd name="T30" fmla="*/ 80 w 196"/>
                <a:gd name="T31" fmla="*/ 38 h 191"/>
                <a:gd name="T32" fmla="*/ 98 w 196"/>
                <a:gd name="T33" fmla="*/ 29 h 191"/>
                <a:gd name="T34" fmla="*/ 75 w 196"/>
                <a:gd name="T35" fmla="*/ 34 h 191"/>
                <a:gd name="T36" fmla="*/ 54 w 196"/>
                <a:gd name="T37" fmla="*/ 45 h 191"/>
                <a:gd name="T38" fmla="*/ 39 w 196"/>
                <a:gd name="T39" fmla="*/ 63 h 191"/>
                <a:gd name="T40" fmla="*/ 31 w 196"/>
                <a:gd name="T41" fmla="*/ 84 h 191"/>
                <a:gd name="T42" fmla="*/ 31 w 196"/>
                <a:gd name="T43" fmla="*/ 107 h 191"/>
                <a:gd name="T44" fmla="*/ 39 w 196"/>
                <a:gd name="T45" fmla="*/ 128 h 191"/>
                <a:gd name="T46" fmla="*/ 54 w 196"/>
                <a:gd name="T47" fmla="*/ 146 h 191"/>
                <a:gd name="T48" fmla="*/ 75 w 196"/>
                <a:gd name="T49" fmla="*/ 157 h 191"/>
                <a:gd name="T50" fmla="*/ 98 w 196"/>
                <a:gd name="T51" fmla="*/ 161 h 191"/>
                <a:gd name="T52" fmla="*/ 115 w 196"/>
                <a:gd name="T53" fmla="*/ 159 h 191"/>
                <a:gd name="T54" fmla="*/ 136 w 196"/>
                <a:gd name="T55" fmla="*/ 150 h 191"/>
                <a:gd name="T56" fmla="*/ 153 w 196"/>
                <a:gd name="T57" fmla="*/ 133 h 191"/>
                <a:gd name="T58" fmla="*/ 163 w 196"/>
                <a:gd name="T59" fmla="*/ 113 h 191"/>
                <a:gd name="T60" fmla="*/ 165 w 196"/>
                <a:gd name="T61" fmla="*/ 90 h 191"/>
                <a:gd name="T62" fmla="*/ 159 w 196"/>
                <a:gd name="T63" fmla="*/ 68 h 191"/>
                <a:gd name="T64" fmla="*/ 145 w 196"/>
                <a:gd name="T65" fmla="*/ 49 h 191"/>
                <a:gd name="T66" fmla="*/ 126 w 196"/>
                <a:gd name="T67" fmla="*/ 36 h 191"/>
                <a:gd name="T68" fmla="*/ 104 w 196"/>
                <a:gd name="T69" fmla="*/ 30 h 191"/>
                <a:gd name="T70" fmla="*/ 98 w 196"/>
                <a:gd name="T71" fmla="*/ 0 h 191"/>
                <a:gd name="T72" fmla="*/ 123 w 196"/>
                <a:gd name="T73" fmla="*/ 3 h 191"/>
                <a:gd name="T74" fmla="*/ 152 w 196"/>
                <a:gd name="T75" fmla="*/ 16 h 191"/>
                <a:gd name="T76" fmla="*/ 175 w 196"/>
                <a:gd name="T77" fmla="*/ 37 h 191"/>
                <a:gd name="T78" fmla="*/ 190 w 196"/>
                <a:gd name="T79" fmla="*/ 64 h 191"/>
                <a:gd name="T80" fmla="*/ 196 w 196"/>
                <a:gd name="T81" fmla="*/ 95 h 191"/>
                <a:gd name="T82" fmla="*/ 191 w 196"/>
                <a:gd name="T83" fmla="*/ 126 h 191"/>
                <a:gd name="T84" fmla="*/ 177 w 196"/>
                <a:gd name="T85" fmla="*/ 152 h 191"/>
                <a:gd name="T86" fmla="*/ 156 w 196"/>
                <a:gd name="T87" fmla="*/ 173 h 191"/>
                <a:gd name="T88" fmla="*/ 129 w 196"/>
                <a:gd name="T89" fmla="*/ 186 h 191"/>
                <a:gd name="T90" fmla="*/ 98 w 196"/>
                <a:gd name="T91" fmla="*/ 191 h 191"/>
                <a:gd name="T92" fmla="*/ 67 w 196"/>
                <a:gd name="T93" fmla="*/ 186 h 191"/>
                <a:gd name="T94" fmla="*/ 40 w 196"/>
                <a:gd name="T95" fmla="*/ 173 h 191"/>
                <a:gd name="T96" fmla="*/ 18 w 196"/>
                <a:gd name="T97" fmla="*/ 152 h 191"/>
                <a:gd name="T98" fmla="*/ 5 w 196"/>
                <a:gd name="T99" fmla="*/ 126 h 191"/>
                <a:gd name="T100" fmla="*/ 0 w 196"/>
                <a:gd name="T101" fmla="*/ 95 h 191"/>
                <a:gd name="T102" fmla="*/ 5 w 196"/>
                <a:gd name="T103" fmla="*/ 65 h 191"/>
                <a:gd name="T104" fmla="*/ 18 w 196"/>
                <a:gd name="T105" fmla="*/ 39 h 191"/>
                <a:gd name="T106" fmla="*/ 40 w 196"/>
                <a:gd name="T107" fmla="*/ 18 h 191"/>
                <a:gd name="T108" fmla="*/ 67 w 196"/>
                <a:gd name="T109" fmla="*/ 5 h 191"/>
                <a:gd name="T110" fmla="*/ 98 w 196"/>
                <a:gd name="T111" fmla="*/ 0 h 1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91"/>
                <a:gd name="T170" fmla="*/ 196 w 196"/>
                <a:gd name="T171" fmla="*/ 191 h 1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91">
                  <a:moveTo>
                    <a:pt x="98" y="35"/>
                  </a:moveTo>
                  <a:lnTo>
                    <a:pt x="98" y="35"/>
                  </a:lnTo>
                  <a:lnTo>
                    <a:pt x="104" y="36"/>
                  </a:lnTo>
                  <a:lnTo>
                    <a:pt x="110" y="37"/>
                  </a:lnTo>
                  <a:lnTo>
                    <a:pt x="116" y="38"/>
                  </a:lnTo>
                  <a:lnTo>
                    <a:pt x="122" y="40"/>
                  </a:lnTo>
                  <a:lnTo>
                    <a:pt x="127" y="42"/>
                  </a:lnTo>
                  <a:lnTo>
                    <a:pt x="132" y="45"/>
                  </a:lnTo>
                  <a:lnTo>
                    <a:pt x="137" y="49"/>
                  </a:lnTo>
                  <a:lnTo>
                    <a:pt x="141" y="53"/>
                  </a:lnTo>
                  <a:lnTo>
                    <a:pt x="146" y="57"/>
                  </a:lnTo>
                  <a:lnTo>
                    <a:pt x="149" y="62"/>
                  </a:lnTo>
                  <a:lnTo>
                    <a:pt x="152" y="67"/>
                  </a:lnTo>
                  <a:lnTo>
                    <a:pt x="155" y="73"/>
                  </a:lnTo>
                  <a:lnTo>
                    <a:pt x="157" y="78"/>
                  </a:lnTo>
                  <a:lnTo>
                    <a:pt x="158" y="84"/>
                  </a:lnTo>
                  <a:lnTo>
                    <a:pt x="159" y="89"/>
                  </a:lnTo>
                  <a:lnTo>
                    <a:pt x="160" y="95"/>
                  </a:lnTo>
                  <a:lnTo>
                    <a:pt x="159" y="101"/>
                  </a:lnTo>
                  <a:lnTo>
                    <a:pt x="158" y="107"/>
                  </a:lnTo>
                  <a:lnTo>
                    <a:pt x="157" y="113"/>
                  </a:lnTo>
                  <a:lnTo>
                    <a:pt x="155" y="119"/>
                  </a:lnTo>
                  <a:lnTo>
                    <a:pt x="152" y="124"/>
                  </a:lnTo>
                  <a:lnTo>
                    <a:pt x="149" y="129"/>
                  </a:lnTo>
                  <a:lnTo>
                    <a:pt x="146" y="134"/>
                  </a:lnTo>
                  <a:lnTo>
                    <a:pt x="141" y="138"/>
                  </a:lnTo>
                  <a:lnTo>
                    <a:pt x="137" y="142"/>
                  </a:lnTo>
                  <a:lnTo>
                    <a:pt x="132" y="146"/>
                  </a:lnTo>
                  <a:lnTo>
                    <a:pt x="127" y="149"/>
                  </a:lnTo>
                  <a:lnTo>
                    <a:pt x="121" y="151"/>
                  </a:lnTo>
                  <a:lnTo>
                    <a:pt x="116" y="153"/>
                  </a:lnTo>
                  <a:lnTo>
                    <a:pt x="110" y="155"/>
                  </a:lnTo>
                  <a:lnTo>
                    <a:pt x="104" y="155"/>
                  </a:lnTo>
                  <a:lnTo>
                    <a:pt x="98" y="156"/>
                  </a:lnTo>
                  <a:lnTo>
                    <a:pt x="92" y="155"/>
                  </a:lnTo>
                  <a:lnTo>
                    <a:pt x="86" y="155"/>
                  </a:lnTo>
                  <a:lnTo>
                    <a:pt x="80" y="153"/>
                  </a:lnTo>
                  <a:lnTo>
                    <a:pt x="74" y="151"/>
                  </a:lnTo>
                  <a:lnTo>
                    <a:pt x="69" y="149"/>
                  </a:lnTo>
                  <a:lnTo>
                    <a:pt x="63" y="146"/>
                  </a:lnTo>
                  <a:lnTo>
                    <a:pt x="59" y="142"/>
                  </a:lnTo>
                  <a:lnTo>
                    <a:pt x="54" y="138"/>
                  </a:lnTo>
                  <a:lnTo>
                    <a:pt x="50" y="134"/>
                  </a:lnTo>
                  <a:lnTo>
                    <a:pt x="46" y="129"/>
                  </a:lnTo>
                  <a:lnTo>
                    <a:pt x="43" y="124"/>
                  </a:lnTo>
                  <a:lnTo>
                    <a:pt x="40" y="119"/>
                  </a:lnTo>
                  <a:lnTo>
                    <a:pt x="38" y="113"/>
                  </a:lnTo>
                  <a:lnTo>
                    <a:pt x="37" y="107"/>
                  </a:lnTo>
                  <a:lnTo>
                    <a:pt x="36" y="102"/>
                  </a:lnTo>
                  <a:lnTo>
                    <a:pt x="36" y="96"/>
                  </a:lnTo>
                  <a:lnTo>
                    <a:pt x="36" y="90"/>
                  </a:lnTo>
                  <a:lnTo>
                    <a:pt x="37" y="84"/>
                  </a:lnTo>
                  <a:lnTo>
                    <a:pt x="38" y="78"/>
                  </a:lnTo>
                  <a:lnTo>
                    <a:pt x="40" y="72"/>
                  </a:lnTo>
                  <a:lnTo>
                    <a:pt x="43" y="67"/>
                  </a:lnTo>
                  <a:lnTo>
                    <a:pt x="46" y="62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9" y="49"/>
                  </a:lnTo>
                  <a:lnTo>
                    <a:pt x="63" y="45"/>
                  </a:lnTo>
                  <a:lnTo>
                    <a:pt x="69" y="42"/>
                  </a:lnTo>
                  <a:lnTo>
                    <a:pt x="74" y="40"/>
                  </a:lnTo>
                  <a:lnTo>
                    <a:pt x="80" y="38"/>
                  </a:lnTo>
                  <a:lnTo>
                    <a:pt x="86" y="36"/>
                  </a:lnTo>
                  <a:lnTo>
                    <a:pt x="92" y="36"/>
                  </a:lnTo>
                  <a:lnTo>
                    <a:pt x="98" y="35"/>
                  </a:lnTo>
                  <a:close/>
                  <a:moveTo>
                    <a:pt x="98" y="29"/>
                  </a:moveTo>
                  <a:lnTo>
                    <a:pt x="92" y="30"/>
                  </a:lnTo>
                  <a:lnTo>
                    <a:pt x="86" y="31"/>
                  </a:lnTo>
                  <a:lnTo>
                    <a:pt x="80" y="32"/>
                  </a:lnTo>
                  <a:lnTo>
                    <a:pt x="75" y="34"/>
                  </a:lnTo>
                  <a:lnTo>
                    <a:pt x="69" y="36"/>
                  </a:lnTo>
                  <a:lnTo>
                    <a:pt x="64" y="38"/>
                  </a:lnTo>
                  <a:lnTo>
                    <a:pt x="59" y="41"/>
                  </a:lnTo>
                  <a:lnTo>
                    <a:pt x="54" y="45"/>
                  </a:lnTo>
                  <a:lnTo>
                    <a:pt x="50" y="49"/>
                  </a:lnTo>
                  <a:lnTo>
                    <a:pt x="46" y="53"/>
                  </a:lnTo>
                  <a:lnTo>
                    <a:pt x="42" y="58"/>
                  </a:lnTo>
                  <a:lnTo>
                    <a:pt x="39" y="63"/>
                  </a:lnTo>
                  <a:lnTo>
                    <a:pt x="36" y="68"/>
                  </a:lnTo>
                  <a:lnTo>
                    <a:pt x="34" y="73"/>
                  </a:lnTo>
                  <a:lnTo>
                    <a:pt x="32" y="78"/>
                  </a:lnTo>
                  <a:lnTo>
                    <a:pt x="31" y="84"/>
                  </a:lnTo>
                  <a:lnTo>
                    <a:pt x="30" y="90"/>
                  </a:lnTo>
                  <a:lnTo>
                    <a:pt x="30" y="95"/>
                  </a:lnTo>
                  <a:lnTo>
                    <a:pt x="30" y="101"/>
                  </a:lnTo>
                  <a:lnTo>
                    <a:pt x="31" y="107"/>
                  </a:lnTo>
                  <a:lnTo>
                    <a:pt x="32" y="113"/>
                  </a:lnTo>
                  <a:lnTo>
                    <a:pt x="34" y="118"/>
                  </a:lnTo>
                  <a:lnTo>
                    <a:pt x="36" y="123"/>
                  </a:lnTo>
                  <a:lnTo>
                    <a:pt x="39" y="128"/>
                  </a:lnTo>
                  <a:lnTo>
                    <a:pt x="42" y="133"/>
                  </a:lnTo>
                  <a:lnTo>
                    <a:pt x="46" y="138"/>
                  </a:lnTo>
                  <a:lnTo>
                    <a:pt x="50" y="142"/>
                  </a:lnTo>
                  <a:lnTo>
                    <a:pt x="54" y="146"/>
                  </a:lnTo>
                  <a:lnTo>
                    <a:pt x="59" y="150"/>
                  </a:lnTo>
                  <a:lnTo>
                    <a:pt x="64" y="153"/>
                  </a:lnTo>
                  <a:lnTo>
                    <a:pt x="69" y="155"/>
                  </a:lnTo>
                  <a:lnTo>
                    <a:pt x="75" y="157"/>
                  </a:lnTo>
                  <a:lnTo>
                    <a:pt x="80" y="159"/>
                  </a:lnTo>
                  <a:lnTo>
                    <a:pt x="86" y="160"/>
                  </a:lnTo>
                  <a:lnTo>
                    <a:pt x="92" y="161"/>
                  </a:lnTo>
                  <a:lnTo>
                    <a:pt x="98" y="161"/>
                  </a:lnTo>
                  <a:lnTo>
                    <a:pt x="98" y="162"/>
                  </a:lnTo>
                  <a:lnTo>
                    <a:pt x="104" y="161"/>
                  </a:lnTo>
                  <a:lnTo>
                    <a:pt x="110" y="160"/>
                  </a:lnTo>
                  <a:lnTo>
                    <a:pt x="115" y="159"/>
                  </a:lnTo>
                  <a:lnTo>
                    <a:pt x="121" y="158"/>
                  </a:lnTo>
                  <a:lnTo>
                    <a:pt x="126" y="155"/>
                  </a:lnTo>
                  <a:lnTo>
                    <a:pt x="131" y="153"/>
                  </a:lnTo>
                  <a:lnTo>
                    <a:pt x="136" y="150"/>
                  </a:lnTo>
                  <a:lnTo>
                    <a:pt x="141" y="146"/>
                  </a:lnTo>
                  <a:lnTo>
                    <a:pt x="145" y="142"/>
                  </a:lnTo>
                  <a:lnTo>
                    <a:pt x="149" y="138"/>
                  </a:lnTo>
                  <a:lnTo>
                    <a:pt x="153" y="133"/>
                  </a:lnTo>
                  <a:lnTo>
                    <a:pt x="156" y="128"/>
                  </a:lnTo>
                  <a:lnTo>
                    <a:pt x="159" y="123"/>
                  </a:lnTo>
                  <a:lnTo>
                    <a:pt x="161" y="118"/>
                  </a:lnTo>
                  <a:lnTo>
                    <a:pt x="163" y="113"/>
                  </a:lnTo>
                  <a:lnTo>
                    <a:pt x="164" y="107"/>
                  </a:lnTo>
                  <a:lnTo>
                    <a:pt x="165" y="101"/>
                  </a:lnTo>
                  <a:lnTo>
                    <a:pt x="165" y="96"/>
                  </a:lnTo>
                  <a:lnTo>
                    <a:pt x="165" y="90"/>
                  </a:lnTo>
                  <a:lnTo>
                    <a:pt x="164" y="84"/>
                  </a:lnTo>
                  <a:lnTo>
                    <a:pt x="163" y="78"/>
                  </a:lnTo>
                  <a:lnTo>
                    <a:pt x="161" y="73"/>
                  </a:lnTo>
                  <a:lnTo>
                    <a:pt x="159" y="68"/>
                  </a:lnTo>
                  <a:lnTo>
                    <a:pt x="156" y="63"/>
                  </a:lnTo>
                  <a:lnTo>
                    <a:pt x="153" y="58"/>
                  </a:lnTo>
                  <a:lnTo>
                    <a:pt x="149" y="53"/>
                  </a:lnTo>
                  <a:lnTo>
                    <a:pt x="145" y="49"/>
                  </a:lnTo>
                  <a:lnTo>
                    <a:pt x="141" y="45"/>
                  </a:lnTo>
                  <a:lnTo>
                    <a:pt x="136" y="41"/>
                  </a:lnTo>
                  <a:lnTo>
                    <a:pt x="131" y="38"/>
                  </a:lnTo>
                  <a:lnTo>
                    <a:pt x="126" y="36"/>
                  </a:lnTo>
                  <a:lnTo>
                    <a:pt x="121" y="34"/>
                  </a:lnTo>
                  <a:lnTo>
                    <a:pt x="115" y="32"/>
                  </a:lnTo>
                  <a:lnTo>
                    <a:pt x="110" y="31"/>
                  </a:lnTo>
                  <a:lnTo>
                    <a:pt x="104" y="30"/>
                  </a:lnTo>
                  <a:lnTo>
                    <a:pt x="98" y="30"/>
                  </a:lnTo>
                  <a:lnTo>
                    <a:pt x="98" y="29"/>
                  </a:lnTo>
                  <a:close/>
                  <a:moveTo>
                    <a:pt x="98" y="0"/>
                  </a:moveTo>
                  <a:lnTo>
                    <a:pt x="98" y="0"/>
                  </a:lnTo>
                  <a:lnTo>
                    <a:pt x="106" y="0"/>
                  </a:lnTo>
                  <a:lnTo>
                    <a:pt x="115" y="1"/>
                  </a:lnTo>
                  <a:lnTo>
                    <a:pt x="123" y="3"/>
                  </a:lnTo>
                  <a:lnTo>
                    <a:pt x="130" y="5"/>
                  </a:lnTo>
                  <a:lnTo>
                    <a:pt x="138" y="8"/>
                  </a:lnTo>
                  <a:lnTo>
                    <a:pt x="145" y="12"/>
                  </a:lnTo>
                  <a:lnTo>
                    <a:pt x="152" y="16"/>
                  </a:lnTo>
                  <a:lnTo>
                    <a:pt x="158" y="20"/>
                  </a:lnTo>
                  <a:lnTo>
                    <a:pt x="164" y="25"/>
                  </a:lnTo>
                  <a:lnTo>
                    <a:pt x="170" y="31"/>
                  </a:lnTo>
                  <a:lnTo>
                    <a:pt x="175" y="37"/>
                  </a:lnTo>
                  <a:lnTo>
                    <a:pt x="180" y="43"/>
                  </a:lnTo>
                  <a:lnTo>
                    <a:pt x="184" y="49"/>
                  </a:lnTo>
                  <a:lnTo>
                    <a:pt x="187" y="57"/>
                  </a:lnTo>
                  <a:lnTo>
                    <a:pt x="190" y="64"/>
                  </a:lnTo>
                  <a:lnTo>
                    <a:pt x="193" y="71"/>
                  </a:lnTo>
                  <a:lnTo>
                    <a:pt x="194" y="79"/>
                  </a:lnTo>
                  <a:lnTo>
                    <a:pt x="196" y="87"/>
                  </a:lnTo>
                  <a:lnTo>
                    <a:pt x="196" y="95"/>
                  </a:lnTo>
                  <a:lnTo>
                    <a:pt x="196" y="103"/>
                  </a:lnTo>
                  <a:lnTo>
                    <a:pt x="195" y="111"/>
                  </a:lnTo>
                  <a:lnTo>
                    <a:pt x="193" y="118"/>
                  </a:lnTo>
                  <a:lnTo>
                    <a:pt x="191" y="126"/>
                  </a:lnTo>
                  <a:lnTo>
                    <a:pt x="188" y="133"/>
                  </a:lnTo>
                  <a:lnTo>
                    <a:pt x="185" y="139"/>
                  </a:lnTo>
                  <a:lnTo>
                    <a:pt x="181" y="146"/>
                  </a:lnTo>
                  <a:lnTo>
                    <a:pt x="177" y="152"/>
                  </a:lnTo>
                  <a:lnTo>
                    <a:pt x="172" y="158"/>
                  </a:lnTo>
                  <a:lnTo>
                    <a:pt x="167" y="163"/>
                  </a:lnTo>
                  <a:lnTo>
                    <a:pt x="162" y="168"/>
                  </a:lnTo>
                  <a:lnTo>
                    <a:pt x="156" y="173"/>
                  </a:lnTo>
                  <a:lnTo>
                    <a:pt x="149" y="177"/>
                  </a:lnTo>
                  <a:lnTo>
                    <a:pt x="143" y="181"/>
                  </a:lnTo>
                  <a:lnTo>
                    <a:pt x="136" y="184"/>
                  </a:lnTo>
                  <a:lnTo>
                    <a:pt x="129" y="186"/>
                  </a:lnTo>
                  <a:lnTo>
                    <a:pt x="121" y="189"/>
                  </a:lnTo>
                  <a:lnTo>
                    <a:pt x="114" y="190"/>
                  </a:lnTo>
                  <a:lnTo>
                    <a:pt x="106" y="191"/>
                  </a:lnTo>
                  <a:lnTo>
                    <a:pt x="98" y="191"/>
                  </a:lnTo>
                  <a:lnTo>
                    <a:pt x="90" y="191"/>
                  </a:lnTo>
                  <a:lnTo>
                    <a:pt x="82" y="190"/>
                  </a:lnTo>
                  <a:lnTo>
                    <a:pt x="74" y="189"/>
                  </a:lnTo>
                  <a:lnTo>
                    <a:pt x="67" y="186"/>
                  </a:lnTo>
                  <a:lnTo>
                    <a:pt x="60" y="184"/>
                  </a:lnTo>
                  <a:lnTo>
                    <a:pt x="53" y="181"/>
                  </a:lnTo>
                  <a:lnTo>
                    <a:pt x="46" y="177"/>
                  </a:lnTo>
                  <a:lnTo>
                    <a:pt x="40" y="173"/>
                  </a:lnTo>
                  <a:lnTo>
                    <a:pt x="34" y="168"/>
                  </a:lnTo>
                  <a:lnTo>
                    <a:pt x="28" y="163"/>
                  </a:lnTo>
                  <a:lnTo>
                    <a:pt x="23" y="158"/>
                  </a:lnTo>
                  <a:lnTo>
                    <a:pt x="18" y="152"/>
                  </a:lnTo>
                  <a:lnTo>
                    <a:pt x="14" y="146"/>
                  </a:lnTo>
                  <a:lnTo>
                    <a:pt x="10" y="139"/>
                  </a:lnTo>
                  <a:lnTo>
                    <a:pt x="7" y="133"/>
                  </a:lnTo>
                  <a:lnTo>
                    <a:pt x="5" y="126"/>
                  </a:lnTo>
                  <a:lnTo>
                    <a:pt x="2" y="118"/>
                  </a:lnTo>
                  <a:lnTo>
                    <a:pt x="1" y="111"/>
                  </a:lnTo>
                  <a:lnTo>
                    <a:pt x="0" y="103"/>
                  </a:lnTo>
                  <a:lnTo>
                    <a:pt x="0" y="95"/>
                  </a:lnTo>
                  <a:lnTo>
                    <a:pt x="0" y="88"/>
                  </a:lnTo>
                  <a:lnTo>
                    <a:pt x="1" y="80"/>
                  </a:lnTo>
                  <a:lnTo>
                    <a:pt x="2" y="73"/>
                  </a:lnTo>
                  <a:lnTo>
                    <a:pt x="5" y="65"/>
                  </a:lnTo>
                  <a:lnTo>
                    <a:pt x="7" y="58"/>
                  </a:lnTo>
                  <a:lnTo>
                    <a:pt x="10" y="51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3" y="33"/>
                  </a:lnTo>
                  <a:lnTo>
                    <a:pt x="28" y="28"/>
                  </a:lnTo>
                  <a:lnTo>
                    <a:pt x="34" y="23"/>
                  </a:lnTo>
                  <a:lnTo>
                    <a:pt x="40" y="18"/>
                  </a:lnTo>
                  <a:lnTo>
                    <a:pt x="46" y="14"/>
                  </a:lnTo>
                  <a:lnTo>
                    <a:pt x="53" y="10"/>
                  </a:lnTo>
                  <a:lnTo>
                    <a:pt x="60" y="7"/>
                  </a:lnTo>
                  <a:lnTo>
                    <a:pt x="67" y="5"/>
                  </a:lnTo>
                  <a:lnTo>
                    <a:pt x="74" y="3"/>
                  </a:lnTo>
                  <a:lnTo>
                    <a:pt x="82" y="1"/>
                  </a:lnTo>
                  <a:lnTo>
                    <a:pt x="90" y="0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Freeform 357"/>
            <p:cNvSpPr>
              <a:spLocks/>
            </p:cNvSpPr>
            <p:nvPr/>
          </p:nvSpPr>
          <p:spPr bwMode="auto">
            <a:xfrm>
              <a:off x="700441" y="3976503"/>
              <a:ext cx="64079" cy="254399"/>
            </a:xfrm>
            <a:custGeom>
              <a:avLst/>
              <a:gdLst>
                <a:gd name="T0" fmla="*/ 4 w 43"/>
                <a:gd name="T1" fmla="*/ 0 h 171"/>
                <a:gd name="T2" fmla="*/ 6 w 43"/>
                <a:gd name="T3" fmla="*/ 1 h 171"/>
                <a:gd name="T4" fmla="*/ 7 w 43"/>
                <a:gd name="T5" fmla="*/ 4 h 171"/>
                <a:gd name="T6" fmla="*/ 7 w 43"/>
                <a:gd name="T7" fmla="*/ 50 h 171"/>
                <a:gd name="T8" fmla="*/ 8 w 43"/>
                <a:gd name="T9" fmla="*/ 52 h 171"/>
                <a:gd name="T10" fmla="*/ 10 w 43"/>
                <a:gd name="T11" fmla="*/ 52 h 171"/>
                <a:gd name="T12" fmla="*/ 12 w 43"/>
                <a:gd name="T13" fmla="*/ 50 h 171"/>
                <a:gd name="T14" fmla="*/ 12 w 43"/>
                <a:gd name="T15" fmla="*/ 3 h 171"/>
                <a:gd name="T16" fmla="*/ 13 w 43"/>
                <a:gd name="T17" fmla="*/ 1 h 171"/>
                <a:gd name="T18" fmla="*/ 14 w 43"/>
                <a:gd name="T19" fmla="*/ 0 h 171"/>
                <a:gd name="T20" fmla="*/ 16 w 43"/>
                <a:gd name="T21" fmla="*/ 0 h 171"/>
                <a:gd name="T22" fmla="*/ 18 w 43"/>
                <a:gd name="T23" fmla="*/ 1 h 171"/>
                <a:gd name="T24" fmla="*/ 19 w 43"/>
                <a:gd name="T25" fmla="*/ 4 h 171"/>
                <a:gd name="T26" fmla="*/ 19 w 43"/>
                <a:gd name="T27" fmla="*/ 50 h 171"/>
                <a:gd name="T28" fmla="*/ 20 w 43"/>
                <a:gd name="T29" fmla="*/ 52 h 171"/>
                <a:gd name="T30" fmla="*/ 22 w 43"/>
                <a:gd name="T31" fmla="*/ 52 h 171"/>
                <a:gd name="T32" fmla="*/ 24 w 43"/>
                <a:gd name="T33" fmla="*/ 50 h 171"/>
                <a:gd name="T34" fmla="*/ 24 w 43"/>
                <a:gd name="T35" fmla="*/ 3 h 171"/>
                <a:gd name="T36" fmla="*/ 25 w 43"/>
                <a:gd name="T37" fmla="*/ 1 h 171"/>
                <a:gd name="T38" fmla="*/ 26 w 43"/>
                <a:gd name="T39" fmla="*/ 0 h 171"/>
                <a:gd name="T40" fmla="*/ 28 w 43"/>
                <a:gd name="T41" fmla="*/ 0 h 171"/>
                <a:gd name="T42" fmla="*/ 30 w 43"/>
                <a:gd name="T43" fmla="*/ 1 h 171"/>
                <a:gd name="T44" fmla="*/ 31 w 43"/>
                <a:gd name="T45" fmla="*/ 4 h 171"/>
                <a:gd name="T46" fmla="*/ 31 w 43"/>
                <a:gd name="T47" fmla="*/ 50 h 171"/>
                <a:gd name="T48" fmla="*/ 32 w 43"/>
                <a:gd name="T49" fmla="*/ 52 h 171"/>
                <a:gd name="T50" fmla="*/ 34 w 43"/>
                <a:gd name="T51" fmla="*/ 52 h 171"/>
                <a:gd name="T52" fmla="*/ 36 w 43"/>
                <a:gd name="T53" fmla="*/ 50 h 171"/>
                <a:gd name="T54" fmla="*/ 36 w 43"/>
                <a:gd name="T55" fmla="*/ 3 h 171"/>
                <a:gd name="T56" fmla="*/ 37 w 43"/>
                <a:gd name="T57" fmla="*/ 1 h 171"/>
                <a:gd name="T58" fmla="*/ 38 w 43"/>
                <a:gd name="T59" fmla="*/ 0 h 171"/>
                <a:gd name="T60" fmla="*/ 40 w 43"/>
                <a:gd name="T61" fmla="*/ 0 h 171"/>
                <a:gd name="T62" fmla="*/ 42 w 43"/>
                <a:gd name="T63" fmla="*/ 1 h 171"/>
                <a:gd name="T64" fmla="*/ 43 w 43"/>
                <a:gd name="T65" fmla="*/ 4 h 171"/>
                <a:gd name="T66" fmla="*/ 42 w 43"/>
                <a:gd name="T67" fmla="*/ 59 h 171"/>
                <a:gd name="T68" fmla="*/ 40 w 43"/>
                <a:gd name="T69" fmla="*/ 63 h 171"/>
                <a:gd name="T70" fmla="*/ 36 w 43"/>
                <a:gd name="T71" fmla="*/ 66 h 171"/>
                <a:gd name="T72" fmla="*/ 31 w 43"/>
                <a:gd name="T73" fmla="*/ 68 h 171"/>
                <a:gd name="T74" fmla="*/ 28 w 43"/>
                <a:gd name="T75" fmla="*/ 163 h 171"/>
                <a:gd name="T76" fmla="*/ 28 w 43"/>
                <a:gd name="T77" fmla="*/ 166 h 171"/>
                <a:gd name="T78" fmla="*/ 26 w 43"/>
                <a:gd name="T79" fmla="*/ 169 h 171"/>
                <a:gd name="T80" fmla="*/ 23 w 43"/>
                <a:gd name="T81" fmla="*/ 171 h 171"/>
                <a:gd name="T82" fmla="*/ 19 w 43"/>
                <a:gd name="T83" fmla="*/ 171 h 171"/>
                <a:gd name="T84" fmla="*/ 16 w 43"/>
                <a:gd name="T85" fmla="*/ 169 h 171"/>
                <a:gd name="T86" fmla="*/ 14 w 43"/>
                <a:gd name="T87" fmla="*/ 166 h 171"/>
                <a:gd name="T88" fmla="*/ 14 w 43"/>
                <a:gd name="T89" fmla="*/ 68 h 171"/>
                <a:gd name="T90" fmla="*/ 12 w 43"/>
                <a:gd name="T91" fmla="*/ 68 h 171"/>
                <a:gd name="T92" fmla="*/ 7 w 43"/>
                <a:gd name="T93" fmla="*/ 67 h 171"/>
                <a:gd name="T94" fmla="*/ 4 w 43"/>
                <a:gd name="T95" fmla="*/ 64 h 171"/>
                <a:gd name="T96" fmla="*/ 1 w 43"/>
                <a:gd name="T97" fmla="*/ 60 h 171"/>
                <a:gd name="T98" fmla="*/ 0 w 43"/>
                <a:gd name="T99" fmla="*/ 56 h 171"/>
                <a:gd name="T100" fmla="*/ 0 w 43"/>
                <a:gd name="T101" fmla="*/ 2 h 171"/>
                <a:gd name="T102" fmla="*/ 1 w 43"/>
                <a:gd name="T103" fmla="*/ 1 h 171"/>
                <a:gd name="T104" fmla="*/ 3 w 43"/>
                <a:gd name="T105" fmla="*/ 0 h 1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"/>
                <a:gd name="T160" fmla="*/ 0 h 171"/>
                <a:gd name="T161" fmla="*/ 43 w 43"/>
                <a:gd name="T162" fmla="*/ 171 h 17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" h="171">
                  <a:moveTo>
                    <a:pt x="3" y="0"/>
                  </a:moveTo>
                  <a:lnTo>
                    <a:pt x="4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7" y="4"/>
                  </a:lnTo>
                  <a:lnTo>
                    <a:pt x="7" y="49"/>
                  </a:lnTo>
                  <a:lnTo>
                    <a:pt x="7" y="50"/>
                  </a:lnTo>
                  <a:lnTo>
                    <a:pt x="8" y="51"/>
                  </a:lnTo>
                  <a:lnTo>
                    <a:pt x="8" y="52"/>
                  </a:lnTo>
                  <a:lnTo>
                    <a:pt x="9" y="52"/>
                  </a:lnTo>
                  <a:lnTo>
                    <a:pt x="10" y="52"/>
                  </a:lnTo>
                  <a:lnTo>
                    <a:pt x="11" y="51"/>
                  </a:lnTo>
                  <a:lnTo>
                    <a:pt x="12" y="50"/>
                  </a:lnTo>
                  <a:lnTo>
                    <a:pt x="12" y="49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19" y="49"/>
                  </a:lnTo>
                  <a:lnTo>
                    <a:pt x="19" y="50"/>
                  </a:lnTo>
                  <a:lnTo>
                    <a:pt x="20" y="51"/>
                  </a:lnTo>
                  <a:lnTo>
                    <a:pt x="20" y="52"/>
                  </a:lnTo>
                  <a:lnTo>
                    <a:pt x="21" y="52"/>
                  </a:lnTo>
                  <a:lnTo>
                    <a:pt x="22" y="52"/>
                  </a:lnTo>
                  <a:lnTo>
                    <a:pt x="23" y="51"/>
                  </a:lnTo>
                  <a:lnTo>
                    <a:pt x="24" y="50"/>
                  </a:lnTo>
                  <a:lnTo>
                    <a:pt x="24" y="49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0" y="2"/>
                  </a:lnTo>
                  <a:lnTo>
                    <a:pt x="31" y="4"/>
                  </a:lnTo>
                  <a:lnTo>
                    <a:pt x="31" y="49"/>
                  </a:lnTo>
                  <a:lnTo>
                    <a:pt x="31" y="50"/>
                  </a:lnTo>
                  <a:lnTo>
                    <a:pt x="31" y="51"/>
                  </a:lnTo>
                  <a:lnTo>
                    <a:pt x="32" y="52"/>
                  </a:lnTo>
                  <a:lnTo>
                    <a:pt x="33" y="52"/>
                  </a:lnTo>
                  <a:lnTo>
                    <a:pt x="34" y="52"/>
                  </a:lnTo>
                  <a:lnTo>
                    <a:pt x="35" y="51"/>
                  </a:lnTo>
                  <a:lnTo>
                    <a:pt x="36" y="50"/>
                  </a:lnTo>
                  <a:lnTo>
                    <a:pt x="36" y="49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7" y="1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3" y="4"/>
                  </a:lnTo>
                  <a:lnTo>
                    <a:pt x="43" y="57"/>
                  </a:lnTo>
                  <a:lnTo>
                    <a:pt x="42" y="59"/>
                  </a:lnTo>
                  <a:lnTo>
                    <a:pt x="41" y="61"/>
                  </a:lnTo>
                  <a:lnTo>
                    <a:pt x="40" y="63"/>
                  </a:lnTo>
                  <a:lnTo>
                    <a:pt x="38" y="65"/>
                  </a:lnTo>
                  <a:lnTo>
                    <a:pt x="36" y="66"/>
                  </a:lnTo>
                  <a:lnTo>
                    <a:pt x="33" y="67"/>
                  </a:lnTo>
                  <a:lnTo>
                    <a:pt x="31" y="68"/>
                  </a:lnTo>
                  <a:lnTo>
                    <a:pt x="28" y="68"/>
                  </a:lnTo>
                  <a:lnTo>
                    <a:pt x="28" y="163"/>
                  </a:lnTo>
                  <a:lnTo>
                    <a:pt x="28" y="164"/>
                  </a:lnTo>
                  <a:lnTo>
                    <a:pt x="28" y="166"/>
                  </a:lnTo>
                  <a:lnTo>
                    <a:pt x="27" y="168"/>
                  </a:lnTo>
                  <a:lnTo>
                    <a:pt x="26" y="169"/>
                  </a:lnTo>
                  <a:lnTo>
                    <a:pt x="25" y="170"/>
                  </a:lnTo>
                  <a:lnTo>
                    <a:pt x="23" y="171"/>
                  </a:lnTo>
                  <a:lnTo>
                    <a:pt x="21" y="171"/>
                  </a:lnTo>
                  <a:lnTo>
                    <a:pt x="19" y="171"/>
                  </a:lnTo>
                  <a:lnTo>
                    <a:pt x="18" y="170"/>
                  </a:lnTo>
                  <a:lnTo>
                    <a:pt x="16" y="169"/>
                  </a:lnTo>
                  <a:lnTo>
                    <a:pt x="15" y="168"/>
                  </a:lnTo>
                  <a:lnTo>
                    <a:pt x="14" y="166"/>
                  </a:lnTo>
                  <a:lnTo>
                    <a:pt x="14" y="164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9" y="67"/>
                  </a:lnTo>
                  <a:lnTo>
                    <a:pt x="7" y="67"/>
                  </a:lnTo>
                  <a:lnTo>
                    <a:pt x="5" y="65"/>
                  </a:lnTo>
                  <a:lnTo>
                    <a:pt x="4" y="64"/>
                  </a:lnTo>
                  <a:lnTo>
                    <a:pt x="2" y="62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4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Freeform 358"/>
            <p:cNvSpPr>
              <a:spLocks/>
            </p:cNvSpPr>
            <p:nvPr/>
          </p:nvSpPr>
          <p:spPr bwMode="auto">
            <a:xfrm>
              <a:off x="1067035" y="3975015"/>
              <a:ext cx="40236" cy="255886"/>
            </a:xfrm>
            <a:custGeom>
              <a:avLst/>
              <a:gdLst>
                <a:gd name="T0" fmla="*/ 23 w 27"/>
                <a:gd name="T1" fmla="*/ 0 h 172"/>
                <a:gd name="T2" fmla="*/ 24 w 27"/>
                <a:gd name="T3" fmla="*/ 1 h 172"/>
                <a:gd name="T4" fmla="*/ 25 w 27"/>
                <a:gd name="T5" fmla="*/ 1 h 172"/>
                <a:gd name="T6" fmla="*/ 26 w 27"/>
                <a:gd name="T7" fmla="*/ 2 h 172"/>
                <a:gd name="T8" fmla="*/ 27 w 27"/>
                <a:gd name="T9" fmla="*/ 3 h 172"/>
                <a:gd name="T10" fmla="*/ 27 w 27"/>
                <a:gd name="T11" fmla="*/ 5 h 172"/>
                <a:gd name="T12" fmla="*/ 27 w 27"/>
                <a:gd name="T13" fmla="*/ 103 h 172"/>
                <a:gd name="T14" fmla="*/ 27 w 27"/>
                <a:gd name="T15" fmla="*/ 162 h 172"/>
                <a:gd name="T16" fmla="*/ 27 w 27"/>
                <a:gd name="T17" fmla="*/ 164 h 172"/>
                <a:gd name="T18" fmla="*/ 27 w 27"/>
                <a:gd name="T19" fmla="*/ 166 h 172"/>
                <a:gd name="T20" fmla="*/ 26 w 27"/>
                <a:gd name="T21" fmla="*/ 168 h 172"/>
                <a:gd name="T22" fmla="*/ 25 w 27"/>
                <a:gd name="T23" fmla="*/ 170 h 172"/>
                <a:gd name="T24" fmla="*/ 23 w 27"/>
                <a:gd name="T25" fmla="*/ 171 h 172"/>
                <a:gd name="T26" fmla="*/ 21 w 27"/>
                <a:gd name="T27" fmla="*/ 172 h 172"/>
                <a:gd name="T28" fmla="*/ 18 w 27"/>
                <a:gd name="T29" fmla="*/ 172 h 172"/>
                <a:gd name="T30" fmla="*/ 16 w 27"/>
                <a:gd name="T31" fmla="*/ 172 h 172"/>
                <a:gd name="T32" fmla="*/ 14 w 27"/>
                <a:gd name="T33" fmla="*/ 171 h 172"/>
                <a:gd name="T34" fmla="*/ 12 w 27"/>
                <a:gd name="T35" fmla="*/ 170 h 172"/>
                <a:gd name="T36" fmla="*/ 11 w 27"/>
                <a:gd name="T37" fmla="*/ 168 h 172"/>
                <a:gd name="T38" fmla="*/ 10 w 27"/>
                <a:gd name="T39" fmla="*/ 166 h 172"/>
                <a:gd name="T40" fmla="*/ 10 w 27"/>
                <a:gd name="T41" fmla="*/ 164 h 172"/>
                <a:gd name="T42" fmla="*/ 10 w 27"/>
                <a:gd name="T43" fmla="*/ 104 h 172"/>
                <a:gd name="T44" fmla="*/ 9 w 27"/>
                <a:gd name="T45" fmla="*/ 104 h 172"/>
                <a:gd name="T46" fmla="*/ 7 w 27"/>
                <a:gd name="T47" fmla="*/ 104 h 172"/>
                <a:gd name="T48" fmla="*/ 5 w 27"/>
                <a:gd name="T49" fmla="*/ 104 h 172"/>
                <a:gd name="T50" fmla="*/ 3 w 27"/>
                <a:gd name="T51" fmla="*/ 103 h 172"/>
                <a:gd name="T52" fmla="*/ 2 w 27"/>
                <a:gd name="T53" fmla="*/ 102 h 172"/>
                <a:gd name="T54" fmla="*/ 1 w 27"/>
                <a:gd name="T55" fmla="*/ 100 h 172"/>
                <a:gd name="T56" fmla="*/ 0 w 27"/>
                <a:gd name="T57" fmla="*/ 99 h 172"/>
                <a:gd name="T58" fmla="*/ 0 w 27"/>
                <a:gd name="T59" fmla="*/ 97 h 172"/>
                <a:gd name="T60" fmla="*/ 1 w 27"/>
                <a:gd name="T61" fmla="*/ 95 h 172"/>
                <a:gd name="T62" fmla="*/ 1 w 27"/>
                <a:gd name="T63" fmla="*/ 90 h 172"/>
                <a:gd name="T64" fmla="*/ 2 w 27"/>
                <a:gd name="T65" fmla="*/ 86 h 172"/>
                <a:gd name="T66" fmla="*/ 3 w 27"/>
                <a:gd name="T67" fmla="*/ 80 h 172"/>
                <a:gd name="T68" fmla="*/ 4 w 27"/>
                <a:gd name="T69" fmla="*/ 75 h 172"/>
                <a:gd name="T70" fmla="*/ 5 w 27"/>
                <a:gd name="T71" fmla="*/ 69 h 172"/>
                <a:gd name="T72" fmla="*/ 6 w 27"/>
                <a:gd name="T73" fmla="*/ 63 h 172"/>
                <a:gd name="T74" fmla="*/ 7 w 27"/>
                <a:gd name="T75" fmla="*/ 56 h 172"/>
                <a:gd name="T76" fmla="*/ 9 w 27"/>
                <a:gd name="T77" fmla="*/ 50 h 172"/>
                <a:gd name="T78" fmla="*/ 10 w 27"/>
                <a:gd name="T79" fmla="*/ 44 h 172"/>
                <a:gd name="T80" fmla="*/ 11 w 27"/>
                <a:gd name="T81" fmla="*/ 38 h 172"/>
                <a:gd name="T82" fmla="*/ 12 w 27"/>
                <a:gd name="T83" fmla="*/ 32 h 172"/>
                <a:gd name="T84" fmla="*/ 13 w 27"/>
                <a:gd name="T85" fmla="*/ 26 h 172"/>
                <a:gd name="T86" fmla="*/ 15 w 27"/>
                <a:gd name="T87" fmla="*/ 21 h 172"/>
                <a:gd name="T88" fmla="*/ 16 w 27"/>
                <a:gd name="T89" fmla="*/ 16 h 172"/>
                <a:gd name="T90" fmla="*/ 17 w 27"/>
                <a:gd name="T91" fmla="*/ 11 h 172"/>
                <a:gd name="T92" fmla="*/ 18 w 27"/>
                <a:gd name="T93" fmla="*/ 7 h 172"/>
                <a:gd name="T94" fmla="*/ 18 w 27"/>
                <a:gd name="T95" fmla="*/ 4 h 172"/>
                <a:gd name="T96" fmla="*/ 19 w 27"/>
                <a:gd name="T97" fmla="*/ 3 h 172"/>
                <a:gd name="T98" fmla="*/ 20 w 27"/>
                <a:gd name="T99" fmla="*/ 2 h 172"/>
                <a:gd name="T100" fmla="*/ 21 w 27"/>
                <a:gd name="T101" fmla="*/ 1 h 172"/>
                <a:gd name="T102" fmla="*/ 22 w 27"/>
                <a:gd name="T103" fmla="*/ 0 h 172"/>
                <a:gd name="T104" fmla="*/ 23 w 27"/>
                <a:gd name="T105" fmla="*/ 0 h 1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7"/>
                <a:gd name="T160" fmla="*/ 0 h 172"/>
                <a:gd name="T161" fmla="*/ 27 w 27"/>
                <a:gd name="T162" fmla="*/ 172 h 17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7" h="172">
                  <a:moveTo>
                    <a:pt x="23" y="0"/>
                  </a:moveTo>
                  <a:lnTo>
                    <a:pt x="24" y="1"/>
                  </a:lnTo>
                  <a:lnTo>
                    <a:pt x="25" y="1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27" y="5"/>
                  </a:lnTo>
                  <a:lnTo>
                    <a:pt x="27" y="103"/>
                  </a:lnTo>
                  <a:lnTo>
                    <a:pt x="27" y="162"/>
                  </a:lnTo>
                  <a:lnTo>
                    <a:pt x="27" y="164"/>
                  </a:lnTo>
                  <a:lnTo>
                    <a:pt x="27" y="166"/>
                  </a:lnTo>
                  <a:lnTo>
                    <a:pt x="26" y="168"/>
                  </a:lnTo>
                  <a:lnTo>
                    <a:pt x="25" y="170"/>
                  </a:lnTo>
                  <a:lnTo>
                    <a:pt x="23" y="171"/>
                  </a:lnTo>
                  <a:lnTo>
                    <a:pt x="21" y="172"/>
                  </a:lnTo>
                  <a:lnTo>
                    <a:pt x="18" y="172"/>
                  </a:lnTo>
                  <a:lnTo>
                    <a:pt x="16" y="172"/>
                  </a:lnTo>
                  <a:lnTo>
                    <a:pt x="14" y="171"/>
                  </a:lnTo>
                  <a:lnTo>
                    <a:pt x="12" y="170"/>
                  </a:lnTo>
                  <a:lnTo>
                    <a:pt x="11" y="168"/>
                  </a:lnTo>
                  <a:lnTo>
                    <a:pt x="10" y="166"/>
                  </a:lnTo>
                  <a:lnTo>
                    <a:pt x="10" y="164"/>
                  </a:lnTo>
                  <a:lnTo>
                    <a:pt x="10" y="104"/>
                  </a:lnTo>
                  <a:lnTo>
                    <a:pt x="9" y="104"/>
                  </a:lnTo>
                  <a:lnTo>
                    <a:pt x="7" y="104"/>
                  </a:lnTo>
                  <a:lnTo>
                    <a:pt x="5" y="104"/>
                  </a:lnTo>
                  <a:lnTo>
                    <a:pt x="3" y="103"/>
                  </a:lnTo>
                  <a:lnTo>
                    <a:pt x="2" y="102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1" y="95"/>
                  </a:lnTo>
                  <a:lnTo>
                    <a:pt x="1" y="90"/>
                  </a:lnTo>
                  <a:lnTo>
                    <a:pt x="2" y="86"/>
                  </a:lnTo>
                  <a:lnTo>
                    <a:pt x="3" y="80"/>
                  </a:lnTo>
                  <a:lnTo>
                    <a:pt x="4" y="75"/>
                  </a:lnTo>
                  <a:lnTo>
                    <a:pt x="5" y="69"/>
                  </a:lnTo>
                  <a:lnTo>
                    <a:pt x="6" y="63"/>
                  </a:lnTo>
                  <a:lnTo>
                    <a:pt x="7" y="56"/>
                  </a:lnTo>
                  <a:lnTo>
                    <a:pt x="9" y="50"/>
                  </a:lnTo>
                  <a:lnTo>
                    <a:pt x="10" y="44"/>
                  </a:lnTo>
                  <a:lnTo>
                    <a:pt x="11" y="38"/>
                  </a:lnTo>
                  <a:lnTo>
                    <a:pt x="12" y="32"/>
                  </a:lnTo>
                  <a:lnTo>
                    <a:pt x="13" y="26"/>
                  </a:lnTo>
                  <a:lnTo>
                    <a:pt x="15" y="21"/>
                  </a:lnTo>
                  <a:lnTo>
                    <a:pt x="16" y="16"/>
                  </a:lnTo>
                  <a:lnTo>
                    <a:pt x="17" y="11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0" y="2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Freeform 413"/>
          <p:cNvSpPr>
            <a:spLocks/>
          </p:cNvSpPr>
          <p:nvPr/>
        </p:nvSpPr>
        <p:spPr bwMode="auto">
          <a:xfrm>
            <a:off x="6315536" y="3865595"/>
            <a:ext cx="559065" cy="559065"/>
          </a:xfrm>
          <a:custGeom>
            <a:avLst/>
            <a:gdLst>
              <a:gd name="T0" fmla="*/ 2 w 3313"/>
              <a:gd name="T1" fmla="*/ 0 h 3313"/>
              <a:gd name="T2" fmla="*/ 3 w 3313"/>
              <a:gd name="T3" fmla="*/ 0 h 3313"/>
              <a:gd name="T4" fmla="*/ 3 w 3313"/>
              <a:gd name="T5" fmla="*/ 0 h 3313"/>
              <a:gd name="T6" fmla="*/ 3 w 3313"/>
              <a:gd name="T7" fmla="*/ 0 h 3313"/>
              <a:gd name="T8" fmla="*/ 3 w 3313"/>
              <a:gd name="T9" fmla="*/ 0 h 3313"/>
              <a:gd name="T10" fmla="*/ 4 w 3313"/>
              <a:gd name="T11" fmla="*/ 0 h 3313"/>
              <a:gd name="T12" fmla="*/ 4 w 3313"/>
              <a:gd name="T13" fmla="*/ 1 h 3313"/>
              <a:gd name="T14" fmla="*/ 4 w 3313"/>
              <a:gd name="T15" fmla="*/ 1 h 3313"/>
              <a:gd name="T16" fmla="*/ 4 w 3313"/>
              <a:gd name="T17" fmla="*/ 1 h 3313"/>
              <a:gd name="T18" fmla="*/ 4 w 3313"/>
              <a:gd name="T19" fmla="*/ 1 h 3313"/>
              <a:gd name="T20" fmla="*/ 4 w 3313"/>
              <a:gd name="T21" fmla="*/ 1 h 3313"/>
              <a:gd name="T22" fmla="*/ 4 w 3313"/>
              <a:gd name="T23" fmla="*/ 2 h 3313"/>
              <a:gd name="T24" fmla="*/ 5 w 3313"/>
              <a:gd name="T25" fmla="*/ 2 h 3313"/>
              <a:gd name="T26" fmla="*/ 5 w 3313"/>
              <a:gd name="T27" fmla="*/ 2 h 3313"/>
              <a:gd name="T28" fmla="*/ 5 w 3313"/>
              <a:gd name="T29" fmla="*/ 3 h 3313"/>
              <a:gd name="T30" fmla="*/ 4 w 3313"/>
              <a:gd name="T31" fmla="*/ 3 h 3313"/>
              <a:gd name="T32" fmla="*/ 4 w 3313"/>
              <a:gd name="T33" fmla="*/ 3 h 3313"/>
              <a:gd name="T34" fmla="*/ 4 w 3313"/>
              <a:gd name="T35" fmla="*/ 3 h 3313"/>
              <a:gd name="T36" fmla="*/ 4 w 3313"/>
              <a:gd name="T37" fmla="*/ 4 h 3313"/>
              <a:gd name="T38" fmla="*/ 4 w 3313"/>
              <a:gd name="T39" fmla="*/ 4 h 3313"/>
              <a:gd name="T40" fmla="*/ 4 w 3313"/>
              <a:gd name="T41" fmla="*/ 4 h 3313"/>
              <a:gd name="T42" fmla="*/ 4 w 3313"/>
              <a:gd name="T43" fmla="*/ 4 h 3313"/>
              <a:gd name="T44" fmla="*/ 3 w 3313"/>
              <a:gd name="T45" fmla="*/ 4 h 3313"/>
              <a:gd name="T46" fmla="*/ 3 w 3313"/>
              <a:gd name="T47" fmla="*/ 4 h 3313"/>
              <a:gd name="T48" fmla="*/ 3 w 3313"/>
              <a:gd name="T49" fmla="*/ 4 h 3313"/>
              <a:gd name="T50" fmla="*/ 3 w 3313"/>
              <a:gd name="T51" fmla="*/ 5 h 3313"/>
              <a:gd name="T52" fmla="*/ 2 w 3313"/>
              <a:gd name="T53" fmla="*/ 5 h 3313"/>
              <a:gd name="T54" fmla="*/ 2 w 3313"/>
              <a:gd name="T55" fmla="*/ 5 h 3313"/>
              <a:gd name="T56" fmla="*/ 2 w 3313"/>
              <a:gd name="T57" fmla="*/ 5 h 3313"/>
              <a:gd name="T58" fmla="*/ 2 w 3313"/>
              <a:gd name="T59" fmla="*/ 4 h 3313"/>
              <a:gd name="T60" fmla="*/ 1 w 3313"/>
              <a:gd name="T61" fmla="*/ 4 h 3313"/>
              <a:gd name="T62" fmla="*/ 1 w 3313"/>
              <a:gd name="T63" fmla="*/ 4 h 3313"/>
              <a:gd name="T64" fmla="*/ 1 w 3313"/>
              <a:gd name="T65" fmla="*/ 4 h 3313"/>
              <a:gd name="T66" fmla="*/ 1 w 3313"/>
              <a:gd name="T67" fmla="*/ 4 h 3313"/>
              <a:gd name="T68" fmla="*/ 1 w 3313"/>
              <a:gd name="T69" fmla="*/ 4 h 3313"/>
              <a:gd name="T70" fmla="*/ 0 w 3313"/>
              <a:gd name="T71" fmla="*/ 4 h 3313"/>
              <a:gd name="T72" fmla="*/ 0 w 3313"/>
              <a:gd name="T73" fmla="*/ 3 h 3313"/>
              <a:gd name="T74" fmla="*/ 0 w 3313"/>
              <a:gd name="T75" fmla="*/ 3 h 3313"/>
              <a:gd name="T76" fmla="*/ 0 w 3313"/>
              <a:gd name="T77" fmla="*/ 3 h 3313"/>
              <a:gd name="T78" fmla="*/ 0 w 3313"/>
              <a:gd name="T79" fmla="*/ 3 h 3313"/>
              <a:gd name="T80" fmla="*/ 0 w 3313"/>
              <a:gd name="T81" fmla="*/ 2 h 3313"/>
              <a:gd name="T82" fmla="*/ 0 w 3313"/>
              <a:gd name="T83" fmla="*/ 2 h 3313"/>
              <a:gd name="T84" fmla="*/ 0 w 3313"/>
              <a:gd name="T85" fmla="*/ 2 h 3313"/>
              <a:gd name="T86" fmla="*/ 0 w 3313"/>
              <a:gd name="T87" fmla="*/ 1 h 3313"/>
              <a:gd name="T88" fmla="*/ 0 w 3313"/>
              <a:gd name="T89" fmla="*/ 1 h 3313"/>
              <a:gd name="T90" fmla="*/ 0 w 3313"/>
              <a:gd name="T91" fmla="*/ 1 h 3313"/>
              <a:gd name="T92" fmla="*/ 1 w 3313"/>
              <a:gd name="T93" fmla="*/ 1 h 3313"/>
              <a:gd name="T94" fmla="*/ 1 w 3313"/>
              <a:gd name="T95" fmla="*/ 1 h 3313"/>
              <a:gd name="T96" fmla="*/ 1 w 3313"/>
              <a:gd name="T97" fmla="*/ 0 h 3313"/>
              <a:gd name="T98" fmla="*/ 1 w 3313"/>
              <a:gd name="T99" fmla="*/ 0 h 3313"/>
              <a:gd name="T100" fmla="*/ 1 w 3313"/>
              <a:gd name="T101" fmla="*/ 0 h 3313"/>
              <a:gd name="T102" fmla="*/ 2 w 3313"/>
              <a:gd name="T103" fmla="*/ 0 h 3313"/>
              <a:gd name="T104" fmla="*/ 2 w 3313"/>
              <a:gd name="T105" fmla="*/ 0 h 3313"/>
              <a:gd name="T106" fmla="*/ 2 w 3313"/>
              <a:gd name="T107" fmla="*/ 0 h 33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313"/>
              <a:gd name="T163" fmla="*/ 0 h 3313"/>
              <a:gd name="T164" fmla="*/ 3313 w 3313"/>
              <a:gd name="T165" fmla="*/ 3313 h 331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313" h="3313">
                <a:moveTo>
                  <a:pt x="1655" y="0"/>
                </a:moveTo>
                <a:lnTo>
                  <a:pt x="1758" y="3"/>
                </a:lnTo>
                <a:lnTo>
                  <a:pt x="1856" y="12"/>
                </a:lnTo>
                <a:lnTo>
                  <a:pt x="1955" y="27"/>
                </a:lnTo>
                <a:lnTo>
                  <a:pt x="2050" y="47"/>
                </a:lnTo>
                <a:lnTo>
                  <a:pt x="2143" y="72"/>
                </a:lnTo>
                <a:lnTo>
                  <a:pt x="2235" y="103"/>
                </a:lnTo>
                <a:lnTo>
                  <a:pt x="2323" y="140"/>
                </a:lnTo>
                <a:lnTo>
                  <a:pt x="2409" y="181"/>
                </a:lnTo>
                <a:lnTo>
                  <a:pt x="2493" y="226"/>
                </a:lnTo>
                <a:lnTo>
                  <a:pt x="2573" y="276"/>
                </a:lnTo>
                <a:lnTo>
                  <a:pt x="2650" y="331"/>
                </a:lnTo>
                <a:lnTo>
                  <a:pt x="2724" y="390"/>
                </a:lnTo>
                <a:lnTo>
                  <a:pt x="2794" y="453"/>
                </a:lnTo>
                <a:lnTo>
                  <a:pt x="2860" y="519"/>
                </a:lnTo>
                <a:lnTo>
                  <a:pt x="2923" y="589"/>
                </a:lnTo>
                <a:lnTo>
                  <a:pt x="2982" y="663"/>
                </a:lnTo>
                <a:lnTo>
                  <a:pt x="3037" y="740"/>
                </a:lnTo>
                <a:lnTo>
                  <a:pt x="3087" y="820"/>
                </a:lnTo>
                <a:lnTo>
                  <a:pt x="3132" y="904"/>
                </a:lnTo>
                <a:lnTo>
                  <a:pt x="3173" y="990"/>
                </a:lnTo>
                <a:lnTo>
                  <a:pt x="3210" y="1078"/>
                </a:lnTo>
                <a:lnTo>
                  <a:pt x="3241" y="1170"/>
                </a:lnTo>
                <a:lnTo>
                  <a:pt x="3266" y="1263"/>
                </a:lnTo>
                <a:lnTo>
                  <a:pt x="3286" y="1358"/>
                </a:lnTo>
                <a:lnTo>
                  <a:pt x="3301" y="1457"/>
                </a:lnTo>
                <a:lnTo>
                  <a:pt x="3310" y="1555"/>
                </a:lnTo>
                <a:lnTo>
                  <a:pt x="3313" y="1656"/>
                </a:lnTo>
                <a:lnTo>
                  <a:pt x="3310" y="1758"/>
                </a:lnTo>
                <a:lnTo>
                  <a:pt x="3301" y="1856"/>
                </a:lnTo>
                <a:lnTo>
                  <a:pt x="3286" y="1955"/>
                </a:lnTo>
                <a:lnTo>
                  <a:pt x="3266" y="2050"/>
                </a:lnTo>
                <a:lnTo>
                  <a:pt x="3241" y="2143"/>
                </a:lnTo>
                <a:lnTo>
                  <a:pt x="3210" y="2235"/>
                </a:lnTo>
                <a:lnTo>
                  <a:pt x="3173" y="2323"/>
                </a:lnTo>
                <a:lnTo>
                  <a:pt x="3132" y="2409"/>
                </a:lnTo>
                <a:lnTo>
                  <a:pt x="3087" y="2493"/>
                </a:lnTo>
                <a:lnTo>
                  <a:pt x="3037" y="2573"/>
                </a:lnTo>
                <a:lnTo>
                  <a:pt x="2982" y="2650"/>
                </a:lnTo>
                <a:lnTo>
                  <a:pt x="2923" y="2724"/>
                </a:lnTo>
                <a:lnTo>
                  <a:pt x="2860" y="2794"/>
                </a:lnTo>
                <a:lnTo>
                  <a:pt x="2794" y="2860"/>
                </a:lnTo>
                <a:lnTo>
                  <a:pt x="2724" y="2923"/>
                </a:lnTo>
                <a:lnTo>
                  <a:pt x="2650" y="2982"/>
                </a:lnTo>
                <a:lnTo>
                  <a:pt x="2573" y="3037"/>
                </a:lnTo>
                <a:lnTo>
                  <a:pt x="2493" y="3087"/>
                </a:lnTo>
                <a:lnTo>
                  <a:pt x="2409" y="3132"/>
                </a:lnTo>
                <a:lnTo>
                  <a:pt x="2323" y="3173"/>
                </a:lnTo>
                <a:lnTo>
                  <a:pt x="2235" y="3210"/>
                </a:lnTo>
                <a:lnTo>
                  <a:pt x="2143" y="3241"/>
                </a:lnTo>
                <a:lnTo>
                  <a:pt x="2050" y="3266"/>
                </a:lnTo>
                <a:lnTo>
                  <a:pt x="1955" y="3286"/>
                </a:lnTo>
                <a:lnTo>
                  <a:pt x="1856" y="3301"/>
                </a:lnTo>
                <a:lnTo>
                  <a:pt x="1758" y="3310"/>
                </a:lnTo>
                <a:lnTo>
                  <a:pt x="1655" y="3313"/>
                </a:lnTo>
                <a:lnTo>
                  <a:pt x="1555" y="3310"/>
                </a:lnTo>
                <a:lnTo>
                  <a:pt x="1457" y="3301"/>
                </a:lnTo>
                <a:lnTo>
                  <a:pt x="1358" y="3286"/>
                </a:lnTo>
                <a:lnTo>
                  <a:pt x="1263" y="3266"/>
                </a:lnTo>
                <a:lnTo>
                  <a:pt x="1170" y="3241"/>
                </a:lnTo>
                <a:lnTo>
                  <a:pt x="1078" y="3210"/>
                </a:lnTo>
                <a:lnTo>
                  <a:pt x="990" y="3173"/>
                </a:lnTo>
                <a:lnTo>
                  <a:pt x="904" y="3132"/>
                </a:lnTo>
                <a:lnTo>
                  <a:pt x="820" y="3087"/>
                </a:lnTo>
                <a:lnTo>
                  <a:pt x="740" y="3037"/>
                </a:lnTo>
                <a:lnTo>
                  <a:pt x="663" y="2982"/>
                </a:lnTo>
                <a:lnTo>
                  <a:pt x="589" y="2923"/>
                </a:lnTo>
                <a:lnTo>
                  <a:pt x="519" y="2860"/>
                </a:lnTo>
                <a:lnTo>
                  <a:pt x="453" y="2794"/>
                </a:lnTo>
                <a:lnTo>
                  <a:pt x="390" y="2724"/>
                </a:lnTo>
                <a:lnTo>
                  <a:pt x="331" y="2650"/>
                </a:lnTo>
                <a:lnTo>
                  <a:pt x="276" y="2573"/>
                </a:lnTo>
                <a:lnTo>
                  <a:pt x="226" y="2493"/>
                </a:lnTo>
                <a:lnTo>
                  <a:pt x="181" y="2409"/>
                </a:lnTo>
                <a:lnTo>
                  <a:pt x="140" y="2323"/>
                </a:lnTo>
                <a:lnTo>
                  <a:pt x="103" y="2235"/>
                </a:lnTo>
                <a:lnTo>
                  <a:pt x="72" y="2143"/>
                </a:lnTo>
                <a:lnTo>
                  <a:pt x="47" y="2050"/>
                </a:lnTo>
                <a:lnTo>
                  <a:pt x="27" y="1955"/>
                </a:lnTo>
                <a:lnTo>
                  <a:pt x="12" y="1856"/>
                </a:lnTo>
                <a:lnTo>
                  <a:pt x="3" y="1758"/>
                </a:lnTo>
                <a:lnTo>
                  <a:pt x="0" y="1656"/>
                </a:lnTo>
                <a:lnTo>
                  <a:pt x="3" y="1555"/>
                </a:lnTo>
                <a:lnTo>
                  <a:pt x="12" y="1457"/>
                </a:lnTo>
                <a:lnTo>
                  <a:pt x="27" y="1358"/>
                </a:lnTo>
                <a:lnTo>
                  <a:pt x="47" y="1263"/>
                </a:lnTo>
                <a:lnTo>
                  <a:pt x="72" y="1170"/>
                </a:lnTo>
                <a:lnTo>
                  <a:pt x="103" y="1078"/>
                </a:lnTo>
                <a:lnTo>
                  <a:pt x="140" y="990"/>
                </a:lnTo>
                <a:lnTo>
                  <a:pt x="181" y="904"/>
                </a:lnTo>
                <a:lnTo>
                  <a:pt x="226" y="820"/>
                </a:lnTo>
                <a:lnTo>
                  <a:pt x="276" y="740"/>
                </a:lnTo>
                <a:lnTo>
                  <a:pt x="331" y="663"/>
                </a:lnTo>
                <a:lnTo>
                  <a:pt x="390" y="589"/>
                </a:lnTo>
                <a:lnTo>
                  <a:pt x="453" y="519"/>
                </a:lnTo>
                <a:lnTo>
                  <a:pt x="519" y="453"/>
                </a:lnTo>
                <a:lnTo>
                  <a:pt x="589" y="390"/>
                </a:lnTo>
                <a:lnTo>
                  <a:pt x="663" y="331"/>
                </a:lnTo>
                <a:lnTo>
                  <a:pt x="740" y="276"/>
                </a:lnTo>
                <a:lnTo>
                  <a:pt x="820" y="226"/>
                </a:lnTo>
                <a:lnTo>
                  <a:pt x="904" y="181"/>
                </a:lnTo>
                <a:lnTo>
                  <a:pt x="990" y="140"/>
                </a:lnTo>
                <a:lnTo>
                  <a:pt x="1078" y="103"/>
                </a:lnTo>
                <a:lnTo>
                  <a:pt x="1170" y="72"/>
                </a:lnTo>
                <a:lnTo>
                  <a:pt x="1263" y="47"/>
                </a:lnTo>
                <a:lnTo>
                  <a:pt x="1358" y="27"/>
                </a:lnTo>
                <a:lnTo>
                  <a:pt x="1457" y="12"/>
                </a:lnTo>
                <a:lnTo>
                  <a:pt x="1555" y="3"/>
                </a:lnTo>
                <a:lnTo>
                  <a:pt x="1655" y="0"/>
                </a:lnTo>
                <a:close/>
              </a:path>
            </a:pathLst>
          </a:custGeom>
          <a:solidFill>
            <a:srgbClr val="A1D6CA"/>
          </a:solidFill>
          <a:ln>
            <a:noFill/>
          </a:ln>
          <a:extLst/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6" name="Freeform 414"/>
          <p:cNvSpPr>
            <a:spLocks noEditPoints="1"/>
          </p:cNvSpPr>
          <p:nvPr/>
        </p:nvSpPr>
        <p:spPr bwMode="auto">
          <a:xfrm>
            <a:off x="6359272" y="3908957"/>
            <a:ext cx="472340" cy="472340"/>
          </a:xfrm>
          <a:custGeom>
            <a:avLst/>
            <a:gdLst>
              <a:gd name="T0" fmla="*/ 1 w 3025"/>
              <a:gd name="T1" fmla="*/ 3 h 3025"/>
              <a:gd name="T2" fmla="*/ 1 w 3025"/>
              <a:gd name="T3" fmla="*/ 4 h 3025"/>
              <a:gd name="T4" fmla="*/ 1 w 3025"/>
              <a:gd name="T5" fmla="*/ 3 h 3025"/>
              <a:gd name="T6" fmla="*/ 3 w 3025"/>
              <a:gd name="T7" fmla="*/ 4 h 3025"/>
              <a:gd name="T8" fmla="*/ 3 w 3025"/>
              <a:gd name="T9" fmla="*/ 3 h 3025"/>
              <a:gd name="T10" fmla="*/ 2 w 3025"/>
              <a:gd name="T11" fmla="*/ 3 h 3025"/>
              <a:gd name="T12" fmla="*/ 3 w 3025"/>
              <a:gd name="T13" fmla="*/ 4 h 3025"/>
              <a:gd name="T14" fmla="*/ 3 w 3025"/>
              <a:gd name="T15" fmla="*/ 3 h 3025"/>
              <a:gd name="T16" fmla="*/ 2 w 3025"/>
              <a:gd name="T17" fmla="*/ 3 h 3025"/>
              <a:gd name="T18" fmla="*/ 1 w 3025"/>
              <a:gd name="T19" fmla="*/ 3 h 3025"/>
              <a:gd name="T20" fmla="*/ 2 w 3025"/>
              <a:gd name="T21" fmla="*/ 4 h 3025"/>
              <a:gd name="T22" fmla="*/ 3 w 3025"/>
              <a:gd name="T23" fmla="*/ 3 h 3025"/>
              <a:gd name="T24" fmla="*/ 3 w 3025"/>
              <a:gd name="T25" fmla="*/ 3 h 3025"/>
              <a:gd name="T26" fmla="*/ 4 w 3025"/>
              <a:gd name="T27" fmla="*/ 3 h 3025"/>
              <a:gd name="T28" fmla="*/ 2 w 3025"/>
              <a:gd name="T29" fmla="*/ 2 h 3025"/>
              <a:gd name="T30" fmla="*/ 3 w 3025"/>
              <a:gd name="T31" fmla="*/ 3 h 3025"/>
              <a:gd name="T32" fmla="*/ 2 w 3025"/>
              <a:gd name="T33" fmla="*/ 2 h 3025"/>
              <a:gd name="T34" fmla="*/ 1 w 3025"/>
              <a:gd name="T35" fmla="*/ 3 h 3025"/>
              <a:gd name="T36" fmla="*/ 2 w 3025"/>
              <a:gd name="T37" fmla="*/ 2 h 3025"/>
              <a:gd name="T38" fmla="*/ 0 w 3025"/>
              <a:gd name="T39" fmla="*/ 3 h 3025"/>
              <a:gd name="T40" fmla="*/ 1 w 3025"/>
              <a:gd name="T41" fmla="*/ 3 h 3025"/>
              <a:gd name="T42" fmla="*/ 1 w 3025"/>
              <a:gd name="T43" fmla="*/ 3 h 3025"/>
              <a:gd name="T44" fmla="*/ 3 w 3025"/>
              <a:gd name="T45" fmla="*/ 1 h 3025"/>
              <a:gd name="T46" fmla="*/ 3 w 3025"/>
              <a:gd name="T47" fmla="*/ 2 h 3025"/>
              <a:gd name="T48" fmla="*/ 1 w 3025"/>
              <a:gd name="T49" fmla="*/ 1 h 3025"/>
              <a:gd name="T50" fmla="*/ 2 w 3025"/>
              <a:gd name="T51" fmla="*/ 1 h 3025"/>
              <a:gd name="T52" fmla="*/ 4 w 3025"/>
              <a:gd name="T53" fmla="*/ 1 h 3025"/>
              <a:gd name="T54" fmla="*/ 3 w 3025"/>
              <a:gd name="T55" fmla="*/ 1 h 3025"/>
              <a:gd name="T56" fmla="*/ 4 w 3025"/>
              <a:gd name="T57" fmla="*/ 2 h 3025"/>
              <a:gd name="T58" fmla="*/ 4 w 3025"/>
              <a:gd name="T59" fmla="*/ 1 h 3025"/>
              <a:gd name="T60" fmla="*/ 0 w 3025"/>
              <a:gd name="T61" fmla="*/ 1 h 3025"/>
              <a:gd name="T62" fmla="*/ 1 w 3025"/>
              <a:gd name="T63" fmla="*/ 2 h 3025"/>
              <a:gd name="T64" fmla="*/ 1 w 3025"/>
              <a:gd name="T65" fmla="*/ 1 h 3025"/>
              <a:gd name="T66" fmla="*/ 3 w 3025"/>
              <a:gd name="T67" fmla="*/ 1 h 3025"/>
              <a:gd name="T68" fmla="*/ 3 w 3025"/>
              <a:gd name="T69" fmla="*/ 1 h 3025"/>
              <a:gd name="T70" fmla="*/ 3 w 3025"/>
              <a:gd name="T71" fmla="*/ 0 h 3025"/>
              <a:gd name="T72" fmla="*/ 1 w 3025"/>
              <a:gd name="T73" fmla="*/ 1 h 3025"/>
              <a:gd name="T74" fmla="*/ 1 w 3025"/>
              <a:gd name="T75" fmla="*/ 1 h 3025"/>
              <a:gd name="T76" fmla="*/ 1 w 3025"/>
              <a:gd name="T77" fmla="*/ 0 h 3025"/>
              <a:gd name="T78" fmla="*/ 3 w 3025"/>
              <a:gd name="T79" fmla="*/ 1 h 3025"/>
              <a:gd name="T80" fmla="*/ 3 w 3025"/>
              <a:gd name="T81" fmla="*/ 1 h 3025"/>
              <a:gd name="T82" fmla="*/ 2 w 3025"/>
              <a:gd name="T83" fmla="*/ 0 h 3025"/>
              <a:gd name="T84" fmla="*/ 2 w 3025"/>
              <a:gd name="T85" fmla="*/ 1 h 3025"/>
              <a:gd name="T86" fmla="*/ 2 w 3025"/>
              <a:gd name="T87" fmla="*/ 1 h 3025"/>
              <a:gd name="T88" fmla="*/ 2 w 3025"/>
              <a:gd name="T89" fmla="*/ 0 h 3025"/>
              <a:gd name="T90" fmla="*/ 3 w 3025"/>
              <a:gd name="T91" fmla="*/ 0 h 3025"/>
              <a:gd name="T92" fmla="*/ 4 w 3025"/>
              <a:gd name="T93" fmla="*/ 1 h 3025"/>
              <a:gd name="T94" fmla="*/ 4 w 3025"/>
              <a:gd name="T95" fmla="*/ 1 h 3025"/>
              <a:gd name="T96" fmla="*/ 4 w 3025"/>
              <a:gd name="T97" fmla="*/ 2 h 3025"/>
              <a:gd name="T98" fmla="*/ 4 w 3025"/>
              <a:gd name="T99" fmla="*/ 3 h 3025"/>
              <a:gd name="T100" fmla="*/ 4 w 3025"/>
              <a:gd name="T101" fmla="*/ 3 h 3025"/>
              <a:gd name="T102" fmla="*/ 3 w 3025"/>
              <a:gd name="T103" fmla="*/ 4 h 3025"/>
              <a:gd name="T104" fmla="*/ 2 w 3025"/>
              <a:gd name="T105" fmla="*/ 4 h 3025"/>
              <a:gd name="T106" fmla="*/ 1 w 3025"/>
              <a:gd name="T107" fmla="*/ 4 h 3025"/>
              <a:gd name="T108" fmla="*/ 1 w 3025"/>
              <a:gd name="T109" fmla="*/ 4 h 3025"/>
              <a:gd name="T110" fmla="*/ 0 w 3025"/>
              <a:gd name="T111" fmla="*/ 3 h 3025"/>
              <a:gd name="T112" fmla="*/ 0 w 3025"/>
              <a:gd name="T113" fmla="*/ 2 h 3025"/>
              <a:gd name="T114" fmla="*/ 0 w 3025"/>
              <a:gd name="T115" fmla="*/ 2 h 3025"/>
              <a:gd name="T116" fmla="*/ 0 w 3025"/>
              <a:gd name="T117" fmla="*/ 1 h 3025"/>
              <a:gd name="T118" fmla="*/ 1 w 3025"/>
              <a:gd name="T119" fmla="*/ 0 h 3025"/>
              <a:gd name="T120" fmla="*/ 1 w 3025"/>
              <a:gd name="T121" fmla="*/ 0 h 302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25"/>
              <a:gd name="T184" fmla="*/ 0 h 3025"/>
              <a:gd name="T185" fmla="*/ 3025 w 3025"/>
              <a:gd name="T186" fmla="*/ 3025 h 302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25" h="3025">
                <a:moveTo>
                  <a:pt x="813" y="2333"/>
                </a:moveTo>
                <a:lnTo>
                  <a:pt x="733" y="2365"/>
                </a:lnTo>
                <a:lnTo>
                  <a:pt x="656" y="2400"/>
                </a:lnTo>
                <a:lnTo>
                  <a:pt x="582" y="2438"/>
                </a:lnTo>
                <a:lnTo>
                  <a:pt x="584" y="2441"/>
                </a:lnTo>
                <a:lnTo>
                  <a:pt x="639" y="2492"/>
                </a:lnTo>
                <a:lnTo>
                  <a:pt x="696" y="2542"/>
                </a:lnTo>
                <a:lnTo>
                  <a:pt x="756" y="2586"/>
                </a:lnTo>
                <a:lnTo>
                  <a:pt x="818" y="2627"/>
                </a:lnTo>
                <a:lnTo>
                  <a:pt x="881" y="2664"/>
                </a:lnTo>
                <a:lnTo>
                  <a:pt x="946" y="2698"/>
                </a:lnTo>
                <a:lnTo>
                  <a:pt x="1014" y="2728"/>
                </a:lnTo>
                <a:lnTo>
                  <a:pt x="975" y="2672"/>
                </a:lnTo>
                <a:lnTo>
                  <a:pt x="938" y="2612"/>
                </a:lnTo>
                <a:lnTo>
                  <a:pt x="904" y="2548"/>
                </a:lnTo>
                <a:lnTo>
                  <a:pt x="871" y="2479"/>
                </a:lnTo>
                <a:lnTo>
                  <a:pt x="841" y="2408"/>
                </a:lnTo>
                <a:lnTo>
                  <a:pt x="813" y="2333"/>
                </a:lnTo>
                <a:close/>
                <a:moveTo>
                  <a:pt x="2212" y="2333"/>
                </a:moveTo>
                <a:lnTo>
                  <a:pt x="2184" y="2408"/>
                </a:lnTo>
                <a:lnTo>
                  <a:pt x="2154" y="2479"/>
                </a:lnTo>
                <a:lnTo>
                  <a:pt x="2122" y="2547"/>
                </a:lnTo>
                <a:lnTo>
                  <a:pt x="2087" y="2611"/>
                </a:lnTo>
                <a:lnTo>
                  <a:pt x="2051" y="2671"/>
                </a:lnTo>
                <a:lnTo>
                  <a:pt x="2011" y="2727"/>
                </a:lnTo>
                <a:lnTo>
                  <a:pt x="2081" y="2696"/>
                </a:lnTo>
                <a:lnTo>
                  <a:pt x="2147" y="2662"/>
                </a:lnTo>
                <a:lnTo>
                  <a:pt x="2211" y="2624"/>
                </a:lnTo>
                <a:lnTo>
                  <a:pt x="2272" y="2582"/>
                </a:lnTo>
                <a:lnTo>
                  <a:pt x="2332" y="2538"/>
                </a:lnTo>
                <a:lnTo>
                  <a:pt x="2389" y="2489"/>
                </a:lnTo>
                <a:lnTo>
                  <a:pt x="2442" y="2438"/>
                </a:lnTo>
                <a:lnTo>
                  <a:pt x="2368" y="2400"/>
                </a:lnTo>
                <a:lnTo>
                  <a:pt x="2292" y="2365"/>
                </a:lnTo>
                <a:lnTo>
                  <a:pt x="2212" y="2333"/>
                </a:lnTo>
                <a:close/>
                <a:moveTo>
                  <a:pt x="1612" y="2211"/>
                </a:moveTo>
                <a:lnTo>
                  <a:pt x="1612" y="2808"/>
                </a:lnTo>
                <a:lnTo>
                  <a:pt x="1657" y="2788"/>
                </a:lnTo>
                <a:lnTo>
                  <a:pt x="1700" y="2760"/>
                </a:lnTo>
                <a:lnTo>
                  <a:pt x="1743" y="2727"/>
                </a:lnTo>
                <a:lnTo>
                  <a:pt x="1786" y="2687"/>
                </a:lnTo>
                <a:lnTo>
                  <a:pt x="1827" y="2641"/>
                </a:lnTo>
                <a:lnTo>
                  <a:pt x="1866" y="2589"/>
                </a:lnTo>
                <a:lnTo>
                  <a:pt x="1903" y="2530"/>
                </a:lnTo>
                <a:lnTo>
                  <a:pt x="1939" y="2466"/>
                </a:lnTo>
                <a:lnTo>
                  <a:pt x="1968" y="2404"/>
                </a:lnTo>
                <a:lnTo>
                  <a:pt x="1996" y="2340"/>
                </a:lnTo>
                <a:lnTo>
                  <a:pt x="2021" y="2272"/>
                </a:lnTo>
                <a:lnTo>
                  <a:pt x="1922" y="2250"/>
                </a:lnTo>
                <a:lnTo>
                  <a:pt x="1821" y="2232"/>
                </a:lnTo>
                <a:lnTo>
                  <a:pt x="1717" y="2219"/>
                </a:lnTo>
                <a:lnTo>
                  <a:pt x="1612" y="2211"/>
                </a:lnTo>
                <a:close/>
                <a:moveTo>
                  <a:pt x="1413" y="2211"/>
                </a:moveTo>
                <a:lnTo>
                  <a:pt x="1308" y="2219"/>
                </a:lnTo>
                <a:lnTo>
                  <a:pt x="1204" y="2232"/>
                </a:lnTo>
                <a:lnTo>
                  <a:pt x="1103" y="2250"/>
                </a:lnTo>
                <a:lnTo>
                  <a:pt x="1004" y="2272"/>
                </a:lnTo>
                <a:lnTo>
                  <a:pt x="1029" y="2340"/>
                </a:lnTo>
                <a:lnTo>
                  <a:pt x="1057" y="2404"/>
                </a:lnTo>
                <a:lnTo>
                  <a:pt x="1086" y="2466"/>
                </a:lnTo>
                <a:lnTo>
                  <a:pt x="1122" y="2530"/>
                </a:lnTo>
                <a:lnTo>
                  <a:pt x="1159" y="2589"/>
                </a:lnTo>
                <a:lnTo>
                  <a:pt x="1198" y="2641"/>
                </a:lnTo>
                <a:lnTo>
                  <a:pt x="1239" y="2687"/>
                </a:lnTo>
                <a:lnTo>
                  <a:pt x="1282" y="2727"/>
                </a:lnTo>
                <a:lnTo>
                  <a:pt x="1325" y="2760"/>
                </a:lnTo>
                <a:lnTo>
                  <a:pt x="1368" y="2788"/>
                </a:lnTo>
                <a:lnTo>
                  <a:pt x="1413" y="2808"/>
                </a:lnTo>
                <a:lnTo>
                  <a:pt x="1413" y="2211"/>
                </a:lnTo>
                <a:close/>
                <a:moveTo>
                  <a:pt x="2339" y="1612"/>
                </a:moveTo>
                <a:lnTo>
                  <a:pt x="2333" y="1724"/>
                </a:lnTo>
                <a:lnTo>
                  <a:pt x="2323" y="1833"/>
                </a:lnTo>
                <a:lnTo>
                  <a:pt x="2309" y="1939"/>
                </a:lnTo>
                <a:lnTo>
                  <a:pt x="2291" y="2042"/>
                </a:lnTo>
                <a:lnTo>
                  <a:pt x="2268" y="2141"/>
                </a:lnTo>
                <a:lnTo>
                  <a:pt x="2348" y="2172"/>
                </a:lnTo>
                <a:lnTo>
                  <a:pt x="2425" y="2206"/>
                </a:lnTo>
                <a:lnTo>
                  <a:pt x="2501" y="2243"/>
                </a:lnTo>
                <a:lnTo>
                  <a:pt x="2575" y="2284"/>
                </a:lnTo>
                <a:lnTo>
                  <a:pt x="2620" y="2218"/>
                </a:lnTo>
                <a:lnTo>
                  <a:pt x="2660" y="2150"/>
                </a:lnTo>
                <a:lnTo>
                  <a:pt x="2696" y="2080"/>
                </a:lnTo>
                <a:lnTo>
                  <a:pt x="2729" y="2006"/>
                </a:lnTo>
                <a:lnTo>
                  <a:pt x="2757" y="1932"/>
                </a:lnTo>
                <a:lnTo>
                  <a:pt x="2780" y="1855"/>
                </a:lnTo>
                <a:lnTo>
                  <a:pt x="2800" y="1776"/>
                </a:lnTo>
                <a:lnTo>
                  <a:pt x="2813" y="1694"/>
                </a:lnTo>
                <a:lnTo>
                  <a:pt x="2822" y="1612"/>
                </a:lnTo>
                <a:lnTo>
                  <a:pt x="2339" y="1612"/>
                </a:lnTo>
                <a:close/>
                <a:moveTo>
                  <a:pt x="1612" y="1612"/>
                </a:moveTo>
                <a:lnTo>
                  <a:pt x="1612" y="2011"/>
                </a:lnTo>
                <a:lnTo>
                  <a:pt x="1707" y="2017"/>
                </a:lnTo>
                <a:lnTo>
                  <a:pt x="1802" y="2028"/>
                </a:lnTo>
                <a:lnTo>
                  <a:pt x="1895" y="2042"/>
                </a:lnTo>
                <a:lnTo>
                  <a:pt x="1987" y="2060"/>
                </a:lnTo>
                <a:lnTo>
                  <a:pt x="2078" y="2081"/>
                </a:lnTo>
                <a:lnTo>
                  <a:pt x="2097" y="1992"/>
                </a:lnTo>
                <a:lnTo>
                  <a:pt x="2113" y="1900"/>
                </a:lnTo>
                <a:lnTo>
                  <a:pt x="2125" y="1807"/>
                </a:lnTo>
                <a:lnTo>
                  <a:pt x="2134" y="1710"/>
                </a:lnTo>
                <a:lnTo>
                  <a:pt x="2139" y="1612"/>
                </a:lnTo>
                <a:lnTo>
                  <a:pt x="1612" y="1612"/>
                </a:lnTo>
                <a:close/>
                <a:moveTo>
                  <a:pt x="886" y="1612"/>
                </a:moveTo>
                <a:lnTo>
                  <a:pt x="891" y="1710"/>
                </a:lnTo>
                <a:lnTo>
                  <a:pt x="900" y="1807"/>
                </a:lnTo>
                <a:lnTo>
                  <a:pt x="912" y="1900"/>
                </a:lnTo>
                <a:lnTo>
                  <a:pt x="928" y="1992"/>
                </a:lnTo>
                <a:lnTo>
                  <a:pt x="947" y="2081"/>
                </a:lnTo>
                <a:lnTo>
                  <a:pt x="1038" y="2060"/>
                </a:lnTo>
                <a:lnTo>
                  <a:pt x="1130" y="2042"/>
                </a:lnTo>
                <a:lnTo>
                  <a:pt x="1223" y="2028"/>
                </a:lnTo>
                <a:lnTo>
                  <a:pt x="1318" y="2017"/>
                </a:lnTo>
                <a:lnTo>
                  <a:pt x="1413" y="2011"/>
                </a:lnTo>
                <a:lnTo>
                  <a:pt x="1413" y="1612"/>
                </a:lnTo>
                <a:lnTo>
                  <a:pt x="886" y="1612"/>
                </a:lnTo>
                <a:close/>
                <a:moveTo>
                  <a:pt x="203" y="1612"/>
                </a:moveTo>
                <a:lnTo>
                  <a:pt x="211" y="1693"/>
                </a:lnTo>
                <a:lnTo>
                  <a:pt x="225" y="1773"/>
                </a:lnTo>
                <a:lnTo>
                  <a:pt x="244" y="1851"/>
                </a:lnTo>
                <a:lnTo>
                  <a:pt x="267" y="1928"/>
                </a:lnTo>
                <a:lnTo>
                  <a:pt x="294" y="2003"/>
                </a:lnTo>
                <a:lnTo>
                  <a:pt x="326" y="2077"/>
                </a:lnTo>
                <a:lnTo>
                  <a:pt x="363" y="2148"/>
                </a:lnTo>
                <a:lnTo>
                  <a:pt x="404" y="2217"/>
                </a:lnTo>
                <a:lnTo>
                  <a:pt x="449" y="2284"/>
                </a:lnTo>
                <a:lnTo>
                  <a:pt x="524" y="2243"/>
                </a:lnTo>
                <a:lnTo>
                  <a:pt x="599" y="2206"/>
                </a:lnTo>
                <a:lnTo>
                  <a:pt x="677" y="2172"/>
                </a:lnTo>
                <a:lnTo>
                  <a:pt x="757" y="2141"/>
                </a:lnTo>
                <a:lnTo>
                  <a:pt x="734" y="2042"/>
                </a:lnTo>
                <a:lnTo>
                  <a:pt x="716" y="1939"/>
                </a:lnTo>
                <a:lnTo>
                  <a:pt x="702" y="1833"/>
                </a:lnTo>
                <a:lnTo>
                  <a:pt x="692" y="1724"/>
                </a:lnTo>
                <a:lnTo>
                  <a:pt x="686" y="1612"/>
                </a:lnTo>
                <a:lnTo>
                  <a:pt x="203" y="1612"/>
                </a:lnTo>
                <a:close/>
                <a:moveTo>
                  <a:pt x="2076" y="937"/>
                </a:moveTo>
                <a:lnTo>
                  <a:pt x="1985" y="958"/>
                </a:lnTo>
                <a:lnTo>
                  <a:pt x="1894" y="975"/>
                </a:lnTo>
                <a:lnTo>
                  <a:pt x="1802" y="989"/>
                </a:lnTo>
                <a:lnTo>
                  <a:pt x="1707" y="999"/>
                </a:lnTo>
                <a:lnTo>
                  <a:pt x="1612" y="1006"/>
                </a:lnTo>
                <a:lnTo>
                  <a:pt x="1612" y="1413"/>
                </a:lnTo>
                <a:lnTo>
                  <a:pt x="2139" y="1413"/>
                </a:lnTo>
                <a:lnTo>
                  <a:pt x="2134" y="1314"/>
                </a:lnTo>
                <a:lnTo>
                  <a:pt x="2125" y="1215"/>
                </a:lnTo>
                <a:lnTo>
                  <a:pt x="2112" y="1120"/>
                </a:lnTo>
                <a:lnTo>
                  <a:pt x="2096" y="1028"/>
                </a:lnTo>
                <a:lnTo>
                  <a:pt x="2076" y="937"/>
                </a:lnTo>
                <a:close/>
                <a:moveTo>
                  <a:pt x="949" y="937"/>
                </a:moveTo>
                <a:lnTo>
                  <a:pt x="929" y="1028"/>
                </a:lnTo>
                <a:lnTo>
                  <a:pt x="913" y="1120"/>
                </a:lnTo>
                <a:lnTo>
                  <a:pt x="900" y="1215"/>
                </a:lnTo>
                <a:lnTo>
                  <a:pt x="891" y="1314"/>
                </a:lnTo>
                <a:lnTo>
                  <a:pt x="886" y="1413"/>
                </a:lnTo>
                <a:lnTo>
                  <a:pt x="1413" y="1413"/>
                </a:lnTo>
                <a:lnTo>
                  <a:pt x="1413" y="1006"/>
                </a:lnTo>
                <a:lnTo>
                  <a:pt x="1318" y="999"/>
                </a:lnTo>
                <a:lnTo>
                  <a:pt x="1223" y="989"/>
                </a:lnTo>
                <a:lnTo>
                  <a:pt x="1131" y="975"/>
                </a:lnTo>
                <a:lnTo>
                  <a:pt x="1040" y="958"/>
                </a:lnTo>
                <a:lnTo>
                  <a:pt x="949" y="937"/>
                </a:lnTo>
                <a:close/>
                <a:moveTo>
                  <a:pt x="2571" y="736"/>
                </a:moveTo>
                <a:lnTo>
                  <a:pt x="2497" y="777"/>
                </a:lnTo>
                <a:lnTo>
                  <a:pt x="2422" y="813"/>
                </a:lnTo>
                <a:lnTo>
                  <a:pt x="2345" y="847"/>
                </a:lnTo>
                <a:lnTo>
                  <a:pt x="2266" y="878"/>
                </a:lnTo>
                <a:lnTo>
                  <a:pt x="2289" y="979"/>
                </a:lnTo>
                <a:lnTo>
                  <a:pt x="2308" y="1084"/>
                </a:lnTo>
                <a:lnTo>
                  <a:pt x="2323" y="1191"/>
                </a:lnTo>
                <a:lnTo>
                  <a:pt x="2333" y="1301"/>
                </a:lnTo>
                <a:lnTo>
                  <a:pt x="2339" y="1413"/>
                </a:lnTo>
                <a:lnTo>
                  <a:pt x="2822" y="1413"/>
                </a:lnTo>
                <a:lnTo>
                  <a:pt x="2813" y="1330"/>
                </a:lnTo>
                <a:lnTo>
                  <a:pt x="2799" y="1248"/>
                </a:lnTo>
                <a:lnTo>
                  <a:pt x="2779" y="1168"/>
                </a:lnTo>
                <a:lnTo>
                  <a:pt x="2756" y="1091"/>
                </a:lnTo>
                <a:lnTo>
                  <a:pt x="2727" y="1015"/>
                </a:lnTo>
                <a:lnTo>
                  <a:pt x="2695" y="941"/>
                </a:lnTo>
                <a:lnTo>
                  <a:pt x="2658" y="870"/>
                </a:lnTo>
                <a:lnTo>
                  <a:pt x="2616" y="802"/>
                </a:lnTo>
                <a:lnTo>
                  <a:pt x="2571" y="736"/>
                </a:lnTo>
                <a:close/>
                <a:moveTo>
                  <a:pt x="453" y="735"/>
                </a:moveTo>
                <a:lnTo>
                  <a:pt x="407" y="803"/>
                </a:lnTo>
                <a:lnTo>
                  <a:pt x="365" y="873"/>
                </a:lnTo>
                <a:lnTo>
                  <a:pt x="328" y="944"/>
                </a:lnTo>
                <a:lnTo>
                  <a:pt x="296" y="1019"/>
                </a:lnTo>
                <a:lnTo>
                  <a:pt x="268" y="1094"/>
                </a:lnTo>
                <a:lnTo>
                  <a:pt x="244" y="1171"/>
                </a:lnTo>
                <a:lnTo>
                  <a:pt x="225" y="1250"/>
                </a:lnTo>
                <a:lnTo>
                  <a:pt x="211" y="1331"/>
                </a:lnTo>
                <a:lnTo>
                  <a:pt x="203" y="1413"/>
                </a:lnTo>
                <a:lnTo>
                  <a:pt x="686" y="1413"/>
                </a:lnTo>
                <a:lnTo>
                  <a:pt x="692" y="1301"/>
                </a:lnTo>
                <a:lnTo>
                  <a:pt x="702" y="1191"/>
                </a:lnTo>
                <a:lnTo>
                  <a:pt x="717" y="1084"/>
                </a:lnTo>
                <a:lnTo>
                  <a:pt x="736" y="979"/>
                </a:lnTo>
                <a:lnTo>
                  <a:pt x="759" y="878"/>
                </a:lnTo>
                <a:lnTo>
                  <a:pt x="680" y="847"/>
                </a:lnTo>
                <a:lnTo>
                  <a:pt x="602" y="813"/>
                </a:lnTo>
                <a:lnTo>
                  <a:pt x="527" y="776"/>
                </a:lnTo>
                <a:lnTo>
                  <a:pt x="453" y="735"/>
                </a:lnTo>
                <a:close/>
                <a:moveTo>
                  <a:pt x="2012" y="299"/>
                </a:moveTo>
                <a:lnTo>
                  <a:pt x="2049" y="351"/>
                </a:lnTo>
                <a:lnTo>
                  <a:pt x="2083" y="407"/>
                </a:lnTo>
                <a:lnTo>
                  <a:pt x="2116" y="467"/>
                </a:lnTo>
                <a:lnTo>
                  <a:pt x="2150" y="537"/>
                </a:lnTo>
                <a:lnTo>
                  <a:pt x="2181" y="610"/>
                </a:lnTo>
                <a:lnTo>
                  <a:pt x="2209" y="685"/>
                </a:lnTo>
                <a:lnTo>
                  <a:pt x="2288" y="654"/>
                </a:lnTo>
                <a:lnTo>
                  <a:pt x="2364" y="620"/>
                </a:lnTo>
                <a:lnTo>
                  <a:pt x="2438" y="582"/>
                </a:lnTo>
                <a:lnTo>
                  <a:pt x="2375" y="524"/>
                </a:lnTo>
                <a:lnTo>
                  <a:pt x="2310" y="469"/>
                </a:lnTo>
                <a:lnTo>
                  <a:pt x="2239" y="420"/>
                </a:lnTo>
                <a:lnTo>
                  <a:pt x="2167" y="374"/>
                </a:lnTo>
                <a:lnTo>
                  <a:pt x="2091" y="334"/>
                </a:lnTo>
                <a:lnTo>
                  <a:pt x="2012" y="299"/>
                </a:lnTo>
                <a:close/>
                <a:moveTo>
                  <a:pt x="1014" y="297"/>
                </a:moveTo>
                <a:lnTo>
                  <a:pt x="946" y="327"/>
                </a:lnTo>
                <a:lnTo>
                  <a:pt x="882" y="360"/>
                </a:lnTo>
                <a:lnTo>
                  <a:pt x="819" y="397"/>
                </a:lnTo>
                <a:lnTo>
                  <a:pt x="758" y="438"/>
                </a:lnTo>
                <a:lnTo>
                  <a:pt x="698" y="482"/>
                </a:lnTo>
                <a:lnTo>
                  <a:pt x="641" y="531"/>
                </a:lnTo>
                <a:lnTo>
                  <a:pt x="587" y="582"/>
                </a:lnTo>
                <a:lnTo>
                  <a:pt x="660" y="619"/>
                </a:lnTo>
                <a:lnTo>
                  <a:pt x="736" y="654"/>
                </a:lnTo>
                <a:lnTo>
                  <a:pt x="816" y="685"/>
                </a:lnTo>
                <a:lnTo>
                  <a:pt x="844" y="610"/>
                </a:lnTo>
                <a:lnTo>
                  <a:pt x="875" y="537"/>
                </a:lnTo>
                <a:lnTo>
                  <a:pt x="909" y="467"/>
                </a:lnTo>
                <a:lnTo>
                  <a:pt x="942" y="407"/>
                </a:lnTo>
                <a:lnTo>
                  <a:pt x="977" y="350"/>
                </a:lnTo>
                <a:lnTo>
                  <a:pt x="1014" y="297"/>
                </a:lnTo>
                <a:close/>
                <a:moveTo>
                  <a:pt x="1612" y="217"/>
                </a:moveTo>
                <a:lnTo>
                  <a:pt x="1612" y="806"/>
                </a:lnTo>
                <a:lnTo>
                  <a:pt x="1717" y="799"/>
                </a:lnTo>
                <a:lnTo>
                  <a:pt x="1820" y="786"/>
                </a:lnTo>
                <a:lnTo>
                  <a:pt x="1920" y="768"/>
                </a:lnTo>
                <a:lnTo>
                  <a:pt x="2018" y="745"/>
                </a:lnTo>
                <a:lnTo>
                  <a:pt x="1994" y="680"/>
                </a:lnTo>
                <a:lnTo>
                  <a:pt x="1967" y="618"/>
                </a:lnTo>
                <a:lnTo>
                  <a:pt x="1939" y="559"/>
                </a:lnTo>
                <a:lnTo>
                  <a:pt x="1903" y="495"/>
                </a:lnTo>
                <a:lnTo>
                  <a:pt x="1866" y="436"/>
                </a:lnTo>
                <a:lnTo>
                  <a:pt x="1827" y="384"/>
                </a:lnTo>
                <a:lnTo>
                  <a:pt x="1786" y="338"/>
                </a:lnTo>
                <a:lnTo>
                  <a:pt x="1743" y="298"/>
                </a:lnTo>
                <a:lnTo>
                  <a:pt x="1700" y="264"/>
                </a:lnTo>
                <a:lnTo>
                  <a:pt x="1657" y="237"/>
                </a:lnTo>
                <a:lnTo>
                  <a:pt x="1612" y="217"/>
                </a:lnTo>
                <a:close/>
                <a:moveTo>
                  <a:pt x="1413" y="217"/>
                </a:moveTo>
                <a:lnTo>
                  <a:pt x="1368" y="237"/>
                </a:lnTo>
                <a:lnTo>
                  <a:pt x="1325" y="264"/>
                </a:lnTo>
                <a:lnTo>
                  <a:pt x="1282" y="298"/>
                </a:lnTo>
                <a:lnTo>
                  <a:pt x="1239" y="338"/>
                </a:lnTo>
                <a:lnTo>
                  <a:pt x="1198" y="384"/>
                </a:lnTo>
                <a:lnTo>
                  <a:pt x="1159" y="436"/>
                </a:lnTo>
                <a:lnTo>
                  <a:pt x="1122" y="495"/>
                </a:lnTo>
                <a:lnTo>
                  <a:pt x="1086" y="559"/>
                </a:lnTo>
                <a:lnTo>
                  <a:pt x="1058" y="618"/>
                </a:lnTo>
                <a:lnTo>
                  <a:pt x="1031" y="680"/>
                </a:lnTo>
                <a:lnTo>
                  <a:pt x="1007" y="745"/>
                </a:lnTo>
                <a:lnTo>
                  <a:pt x="1104" y="768"/>
                </a:lnTo>
                <a:lnTo>
                  <a:pt x="1205" y="786"/>
                </a:lnTo>
                <a:lnTo>
                  <a:pt x="1308" y="799"/>
                </a:lnTo>
                <a:lnTo>
                  <a:pt x="1413" y="806"/>
                </a:lnTo>
                <a:lnTo>
                  <a:pt x="1413" y="217"/>
                </a:lnTo>
                <a:close/>
                <a:moveTo>
                  <a:pt x="1511" y="0"/>
                </a:moveTo>
                <a:lnTo>
                  <a:pt x="1612" y="4"/>
                </a:lnTo>
                <a:lnTo>
                  <a:pt x="1709" y="13"/>
                </a:lnTo>
                <a:lnTo>
                  <a:pt x="1805" y="29"/>
                </a:lnTo>
                <a:lnTo>
                  <a:pt x="1899" y="50"/>
                </a:lnTo>
                <a:lnTo>
                  <a:pt x="1990" y="77"/>
                </a:lnTo>
                <a:lnTo>
                  <a:pt x="2079" y="110"/>
                </a:lnTo>
                <a:lnTo>
                  <a:pt x="2165" y="148"/>
                </a:lnTo>
                <a:lnTo>
                  <a:pt x="2248" y="191"/>
                </a:lnTo>
                <a:lnTo>
                  <a:pt x="2329" y="240"/>
                </a:lnTo>
                <a:lnTo>
                  <a:pt x="2405" y="293"/>
                </a:lnTo>
                <a:lnTo>
                  <a:pt x="2478" y="350"/>
                </a:lnTo>
                <a:lnTo>
                  <a:pt x="2549" y="411"/>
                </a:lnTo>
                <a:lnTo>
                  <a:pt x="2614" y="476"/>
                </a:lnTo>
                <a:lnTo>
                  <a:pt x="2675" y="547"/>
                </a:lnTo>
                <a:lnTo>
                  <a:pt x="2732" y="620"/>
                </a:lnTo>
                <a:lnTo>
                  <a:pt x="2785" y="696"/>
                </a:lnTo>
                <a:lnTo>
                  <a:pt x="2834" y="777"/>
                </a:lnTo>
                <a:lnTo>
                  <a:pt x="2877" y="860"/>
                </a:lnTo>
                <a:lnTo>
                  <a:pt x="2915" y="946"/>
                </a:lnTo>
                <a:lnTo>
                  <a:pt x="2948" y="1035"/>
                </a:lnTo>
                <a:lnTo>
                  <a:pt x="2975" y="1126"/>
                </a:lnTo>
                <a:lnTo>
                  <a:pt x="2996" y="1219"/>
                </a:lnTo>
                <a:lnTo>
                  <a:pt x="3012" y="1316"/>
                </a:lnTo>
                <a:lnTo>
                  <a:pt x="3021" y="1413"/>
                </a:lnTo>
                <a:lnTo>
                  <a:pt x="3025" y="1511"/>
                </a:lnTo>
                <a:lnTo>
                  <a:pt x="3021" y="1612"/>
                </a:lnTo>
                <a:lnTo>
                  <a:pt x="3012" y="1709"/>
                </a:lnTo>
                <a:lnTo>
                  <a:pt x="2996" y="1805"/>
                </a:lnTo>
                <a:lnTo>
                  <a:pt x="2975" y="1899"/>
                </a:lnTo>
                <a:lnTo>
                  <a:pt x="2948" y="1990"/>
                </a:lnTo>
                <a:lnTo>
                  <a:pt x="2915" y="2079"/>
                </a:lnTo>
                <a:lnTo>
                  <a:pt x="2877" y="2165"/>
                </a:lnTo>
                <a:lnTo>
                  <a:pt x="2834" y="2248"/>
                </a:lnTo>
                <a:lnTo>
                  <a:pt x="2785" y="2329"/>
                </a:lnTo>
                <a:lnTo>
                  <a:pt x="2732" y="2405"/>
                </a:lnTo>
                <a:lnTo>
                  <a:pt x="2675" y="2478"/>
                </a:lnTo>
                <a:lnTo>
                  <a:pt x="2614" y="2549"/>
                </a:lnTo>
                <a:lnTo>
                  <a:pt x="2549" y="2614"/>
                </a:lnTo>
                <a:lnTo>
                  <a:pt x="2478" y="2675"/>
                </a:lnTo>
                <a:lnTo>
                  <a:pt x="2405" y="2732"/>
                </a:lnTo>
                <a:lnTo>
                  <a:pt x="2329" y="2785"/>
                </a:lnTo>
                <a:lnTo>
                  <a:pt x="2248" y="2834"/>
                </a:lnTo>
                <a:lnTo>
                  <a:pt x="2165" y="2877"/>
                </a:lnTo>
                <a:lnTo>
                  <a:pt x="2079" y="2915"/>
                </a:lnTo>
                <a:lnTo>
                  <a:pt x="1990" y="2948"/>
                </a:lnTo>
                <a:lnTo>
                  <a:pt x="1899" y="2975"/>
                </a:lnTo>
                <a:lnTo>
                  <a:pt x="1805" y="2996"/>
                </a:lnTo>
                <a:lnTo>
                  <a:pt x="1709" y="3012"/>
                </a:lnTo>
                <a:lnTo>
                  <a:pt x="1612" y="3021"/>
                </a:lnTo>
                <a:lnTo>
                  <a:pt x="1511" y="3025"/>
                </a:lnTo>
                <a:lnTo>
                  <a:pt x="1420" y="3022"/>
                </a:lnTo>
                <a:lnTo>
                  <a:pt x="1328" y="3013"/>
                </a:lnTo>
                <a:lnTo>
                  <a:pt x="1237" y="3000"/>
                </a:lnTo>
                <a:lnTo>
                  <a:pt x="1148" y="2981"/>
                </a:lnTo>
                <a:lnTo>
                  <a:pt x="1061" y="2957"/>
                </a:lnTo>
                <a:lnTo>
                  <a:pt x="975" y="2927"/>
                </a:lnTo>
                <a:lnTo>
                  <a:pt x="892" y="2893"/>
                </a:lnTo>
                <a:lnTo>
                  <a:pt x="811" y="2853"/>
                </a:lnTo>
                <a:lnTo>
                  <a:pt x="731" y="2809"/>
                </a:lnTo>
                <a:lnTo>
                  <a:pt x="655" y="2758"/>
                </a:lnTo>
                <a:lnTo>
                  <a:pt x="581" y="2704"/>
                </a:lnTo>
                <a:lnTo>
                  <a:pt x="511" y="2646"/>
                </a:lnTo>
                <a:lnTo>
                  <a:pt x="443" y="2582"/>
                </a:lnTo>
                <a:lnTo>
                  <a:pt x="379" y="2514"/>
                </a:lnTo>
                <a:lnTo>
                  <a:pt x="321" y="2444"/>
                </a:lnTo>
                <a:lnTo>
                  <a:pt x="267" y="2370"/>
                </a:lnTo>
                <a:lnTo>
                  <a:pt x="216" y="2294"/>
                </a:lnTo>
                <a:lnTo>
                  <a:pt x="172" y="2214"/>
                </a:lnTo>
                <a:lnTo>
                  <a:pt x="132" y="2133"/>
                </a:lnTo>
                <a:lnTo>
                  <a:pt x="98" y="2050"/>
                </a:lnTo>
                <a:lnTo>
                  <a:pt x="68" y="1964"/>
                </a:lnTo>
                <a:lnTo>
                  <a:pt x="44" y="1877"/>
                </a:lnTo>
                <a:lnTo>
                  <a:pt x="25" y="1788"/>
                </a:lnTo>
                <a:lnTo>
                  <a:pt x="12" y="1697"/>
                </a:lnTo>
                <a:lnTo>
                  <a:pt x="3" y="1605"/>
                </a:lnTo>
                <a:lnTo>
                  <a:pt x="0" y="1511"/>
                </a:lnTo>
                <a:lnTo>
                  <a:pt x="3" y="1420"/>
                </a:lnTo>
                <a:lnTo>
                  <a:pt x="12" y="1328"/>
                </a:lnTo>
                <a:lnTo>
                  <a:pt x="25" y="1237"/>
                </a:lnTo>
                <a:lnTo>
                  <a:pt x="44" y="1148"/>
                </a:lnTo>
                <a:lnTo>
                  <a:pt x="68" y="1061"/>
                </a:lnTo>
                <a:lnTo>
                  <a:pt x="98" y="975"/>
                </a:lnTo>
                <a:lnTo>
                  <a:pt x="132" y="892"/>
                </a:lnTo>
                <a:lnTo>
                  <a:pt x="172" y="811"/>
                </a:lnTo>
                <a:lnTo>
                  <a:pt x="216" y="731"/>
                </a:lnTo>
                <a:lnTo>
                  <a:pt x="267" y="655"/>
                </a:lnTo>
                <a:lnTo>
                  <a:pt x="321" y="581"/>
                </a:lnTo>
                <a:lnTo>
                  <a:pt x="379" y="511"/>
                </a:lnTo>
                <a:lnTo>
                  <a:pt x="443" y="443"/>
                </a:lnTo>
                <a:lnTo>
                  <a:pt x="511" y="379"/>
                </a:lnTo>
                <a:lnTo>
                  <a:pt x="581" y="321"/>
                </a:lnTo>
                <a:lnTo>
                  <a:pt x="655" y="267"/>
                </a:lnTo>
                <a:lnTo>
                  <a:pt x="731" y="216"/>
                </a:lnTo>
                <a:lnTo>
                  <a:pt x="811" y="172"/>
                </a:lnTo>
                <a:lnTo>
                  <a:pt x="892" y="132"/>
                </a:lnTo>
                <a:lnTo>
                  <a:pt x="975" y="98"/>
                </a:lnTo>
                <a:lnTo>
                  <a:pt x="1061" y="68"/>
                </a:lnTo>
                <a:lnTo>
                  <a:pt x="1148" y="44"/>
                </a:lnTo>
                <a:lnTo>
                  <a:pt x="1237" y="25"/>
                </a:lnTo>
                <a:lnTo>
                  <a:pt x="1328" y="12"/>
                </a:lnTo>
                <a:lnTo>
                  <a:pt x="1420" y="3"/>
                </a:lnTo>
                <a:lnTo>
                  <a:pt x="1511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9" name="Espace réservé du texte 10">
            <a:extLst>
              <a:ext uri="{FF2B5EF4-FFF2-40B4-BE49-F238E27FC236}">
                <a16:creationId xmlns:a16="http://schemas.microsoft.com/office/drawing/2014/main" xmlns="" id="{3DE3D3A6-6482-43AE-8204-4BFBD9446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37149"/>
            <a:ext cx="666750" cy="468000"/>
          </a:xfrm>
          <a:solidFill>
            <a:srgbClr val="002060"/>
          </a:solidFill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722" name="ZoneTexte 721"/>
          <p:cNvSpPr txBox="1"/>
          <p:nvPr/>
        </p:nvSpPr>
        <p:spPr>
          <a:xfrm>
            <a:off x="674386" y="4854228"/>
            <a:ext cx="16022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E2001A"/>
              </a:buClr>
              <a:buSzPct val="90000"/>
            </a:pPr>
            <a:r>
              <a:rPr lang="cs-CZ" sz="700" b="1" i="1">
                <a:solidFill>
                  <a:schemeClr val="bg2"/>
                </a:solidFill>
              </a:rPr>
              <a:t>Údaje ke konci ledna 2018</a:t>
            </a:r>
            <a:endParaRPr lang="en-US" sz="700" b="1" i="1" dirty="0">
              <a:solidFill>
                <a:schemeClr val="bg2"/>
              </a:solidFill>
            </a:endParaRPr>
          </a:p>
        </p:txBody>
      </p:sp>
      <p:grpSp>
        <p:nvGrpSpPr>
          <p:cNvPr id="705" name="Group 332"/>
          <p:cNvGrpSpPr>
            <a:grpSpLocks noChangeAspect="1"/>
          </p:cNvGrpSpPr>
          <p:nvPr/>
        </p:nvGrpSpPr>
        <p:grpSpPr bwMode="auto">
          <a:xfrm>
            <a:off x="3317994" y="3827846"/>
            <a:ext cx="561647" cy="561647"/>
            <a:chOff x="1565" y="1752"/>
            <a:chExt cx="368" cy="368"/>
          </a:xfrm>
        </p:grpSpPr>
        <p:sp>
          <p:nvSpPr>
            <p:cNvPr id="706" name="Freeform 334"/>
            <p:cNvSpPr>
              <a:spLocks/>
            </p:cNvSpPr>
            <p:nvPr/>
          </p:nvSpPr>
          <p:spPr bwMode="auto">
            <a:xfrm>
              <a:off x="1565" y="1752"/>
              <a:ext cx="368" cy="368"/>
            </a:xfrm>
            <a:custGeom>
              <a:avLst/>
              <a:gdLst>
                <a:gd name="T0" fmla="*/ 195 w 3313"/>
                <a:gd name="T1" fmla="*/ 0 h 3313"/>
                <a:gd name="T2" fmla="*/ 217 w 3313"/>
                <a:gd name="T3" fmla="*/ 3 h 3313"/>
                <a:gd name="T4" fmla="*/ 238 w 3313"/>
                <a:gd name="T5" fmla="*/ 8 h 3313"/>
                <a:gd name="T6" fmla="*/ 258 w 3313"/>
                <a:gd name="T7" fmla="*/ 16 h 3313"/>
                <a:gd name="T8" fmla="*/ 277 w 3313"/>
                <a:gd name="T9" fmla="*/ 25 h 3313"/>
                <a:gd name="T10" fmla="*/ 294 w 3313"/>
                <a:gd name="T11" fmla="*/ 37 h 3313"/>
                <a:gd name="T12" fmla="*/ 310 w 3313"/>
                <a:gd name="T13" fmla="*/ 50 h 3313"/>
                <a:gd name="T14" fmla="*/ 325 w 3313"/>
                <a:gd name="T15" fmla="*/ 65 h 3313"/>
                <a:gd name="T16" fmla="*/ 337 w 3313"/>
                <a:gd name="T17" fmla="*/ 82 h 3313"/>
                <a:gd name="T18" fmla="*/ 348 w 3313"/>
                <a:gd name="T19" fmla="*/ 100 h 3313"/>
                <a:gd name="T20" fmla="*/ 357 w 3313"/>
                <a:gd name="T21" fmla="*/ 120 h 3313"/>
                <a:gd name="T22" fmla="*/ 363 w 3313"/>
                <a:gd name="T23" fmla="*/ 140 h 3313"/>
                <a:gd name="T24" fmla="*/ 367 w 3313"/>
                <a:gd name="T25" fmla="*/ 162 h 3313"/>
                <a:gd name="T26" fmla="*/ 368 w 3313"/>
                <a:gd name="T27" fmla="*/ 184 h 3313"/>
                <a:gd name="T28" fmla="*/ 367 w 3313"/>
                <a:gd name="T29" fmla="*/ 206 h 3313"/>
                <a:gd name="T30" fmla="*/ 363 w 3313"/>
                <a:gd name="T31" fmla="*/ 228 h 3313"/>
                <a:gd name="T32" fmla="*/ 357 w 3313"/>
                <a:gd name="T33" fmla="*/ 248 h 3313"/>
                <a:gd name="T34" fmla="*/ 348 w 3313"/>
                <a:gd name="T35" fmla="*/ 268 h 3313"/>
                <a:gd name="T36" fmla="*/ 337 w 3313"/>
                <a:gd name="T37" fmla="*/ 286 h 3313"/>
                <a:gd name="T38" fmla="*/ 325 w 3313"/>
                <a:gd name="T39" fmla="*/ 303 h 3313"/>
                <a:gd name="T40" fmla="*/ 310 w 3313"/>
                <a:gd name="T41" fmla="*/ 318 h 3313"/>
                <a:gd name="T42" fmla="*/ 294 w 3313"/>
                <a:gd name="T43" fmla="*/ 331 h 3313"/>
                <a:gd name="T44" fmla="*/ 277 w 3313"/>
                <a:gd name="T45" fmla="*/ 343 h 3313"/>
                <a:gd name="T46" fmla="*/ 258 w 3313"/>
                <a:gd name="T47" fmla="*/ 352 h 3313"/>
                <a:gd name="T48" fmla="*/ 238 w 3313"/>
                <a:gd name="T49" fmla="*/ 360 h 3313"/>
                <a:gd name="T50" fmla="*/ 217 w 3313"/>
                <a:gd name="T51" fmla="*/ 365 h 3313"/>
                <a:gd name="T52" fmla="*/ 195 w 3313"/>
                <a:gd name="T53" fmla="*/ 368 h 3313"/>
                <a:gd name="T54" fmla="*/ 173 w 3313"/>
                <a:gd name="T55" fmla="*/ 368 h 3313"/>
                <a:gd name="T56" fmla="*/ 151 w 3313"/>
                <a:gd name="T57" fmla="*/ 365 h 3313"/>
                <a:gd name="T58" fmla="*/ 130 w 3313"/>
                <a:gd name="T59" fmla="*/ 360 h 3313"/>
                <a:gd name="T60" fmla="*/ 110 w 3313"/>
                <a:gd name="T61" fmla="*/ 352 h 3313"/>
                <a:gd name="T62" fmla="*/ 91 w 3313"/>
                <a:gd name="T63" fmla="*/ 343 h 3313"/>
                <a:gd name="T64" fmla="*/ 74 w 3313"/>
                <a:gd name="T65" fmla="*/ 331 h 3313"/>
                <a:gd name="T66" fmla="*/ 58 w 3313"/>
                <a:gd name="T67" fmla="*/ 318 h 3313"/>
                <a:gd name="T68" fmla="*/ 43 w 3313"/>
                <a:gd name="T69" fmla="*/ 303 h 3313"/>
                <a:gd name="T70" fmla="*/ 31 w 3313"/>
                <a:gd name="T71" fmla="*/ 286 h 3313"/>
                <a:gd name="T72" fmla="*/ 20 w 3313"/>
                <a:gd name="T73" fmla="*/ 268 h 3313"/>
                <a:gd name="T74" fmla="*/ 11 w 3313"/>
                <a:gd name="T75" fmla="*/ 248 h 3313"/>
                <a:gd name="T76" fmla="*/ 5 w 3313"/>
                <a:gd name="T77" fmla="*/ 228 h 3313"/>
                <a:gd name="T78" fmla="*/ 1 w 3313"/>
                <a:gd name="T79" fmla="*/ 206 h 3313"/>
                <a:gd name="T80" fmla="*/ 0 w 3313"/>
                <a:gd name="T81" fmla="*/ 184 h 3313"/>
                <a:gd name="T82" fmla="*/ 1 w 3313"/>
                <a:gd name="T83" fmla="*/ 162 h 3313"/>
                <a:gd name="T84" fmla="*/ 5 w 3313"/>
                <a:gd name="T85" fmla="*/ 140 h 3313"/>
                <a:gd name="T86" fmla="*/ 11 w 3313"/>
                <a:gd name="T87" fmla="*/ 120 h 3313"/>
                <a:gd name="T88" fmla="*/ 20 w 3313"/>
                <a:gd name="T89" fmla="*/ 100 h 3313"/>
                <a:gd name="T90" fmla="*/ 31 w 3313"/>
                <a:gd name="T91" fmla="*/ 82 h 3313"/>
                <a:gd name="T92" fmla="*/ 43 w 3313"/>
                <a:gd name="T93" fmla="*/ 65 h 3313"/>
                <a:gd name="T94" fmla="*/ 58 w 3313"/>
                <a:gd name="T95" fmla="*/ 50 h 3313"/>
                <a:gd name="T96" fmla="*/ 74 w 3313"/>
                <a:gd name="T97" fmla="*/ 37 h 3313"/>
                <a:gd name="T98" fmla="*/ 91 w 3313"/>
                <a:gd name="T99" fmla="*/ 25 h 3313"/>
                <a:gd name="T100" fmla="*/ 110 w 3313"/>
                <a:gd name="T101" fmla="*/ 16 h 3313"/>
                <a:gd name="T102" fmla="*/ 130 w 3313"/>
                <a:gd name="T103" fmla="*/ 8 h 3313"/>
                <a:gd name="T104" fmla="*/ 151 w 3313"/>
                <a:gd name="T105" fmla="*/ 3 h 3313"/>
                <a:gd name="T106" fmla="*/ 173 w 3313"/>
                <a:gd name="T107" fmla="*/ 0 h 33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13"/>
                <a:gd name="T163" fmla="*/ 0 h 3313"/>
                <a:gd name="T164" fmla="*/ 3313 w 3313"/>
                <a:gd name="T165" fmla="*/ 3313 h 33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13" h="3313">
                  <a:moveTo>
                    <a:pt x="1655" y="0"/>
                  </a:moveTo>
                  <a:lnTo>
                    <a:pt x="1758" y="3"/>
                  </a:lnTo>
                  <a:lnTo>
                    <a:pt x="1856" y="12"/>
                  </a:lnTo>
                  <a:lnTo>
                    <a:pt x="1955" y="27"/>
                  </a:lnTo>
                  <a:lnTo>
                    <a:pt x="2050" y="47"/>
                  </a:lnTo>
                  <a:lnTo>
                    <a:pt x="2143" y="72"/>
                  </a:lnTo>
                  <a:lnTo>
                    <a:pt x="2235" y="103"/>
                  </a:lnTo>
                  <a:lnTo>
                    <a:pt x="2323" y="140"/>
                  </a:lnTo>
                  <a:lnTo>
                    <a:pt x="2409" y="181"/>
                  </a:lnTo>
                  <a:lnTo>
                    <a:pt x="2493" y="226"/>
                  </a:lnTo>
                  <a:lnTo>
                    <a:pt x="2573" y="276"/>
                  </a:lnTo>
                  <a:lnTo>
                    <a:pt x="2650" y="331"/>
                  </a:lnTo>
                  <a:lnTo>
                    <a:pt x="2724" y="390"/>
                  </a:lnTo>
                  <a:lnTo>
                    <a:pt x="2794" y="453"/>
                  </a:lnTo>
                  <a:lnTo>
                    <a:pt x="2860" y="519"/>
                  </a:lnTo>
                  <a:lnTo>
                    <a:pt x="2923" y="589"/>
                  </a:lnTo>
                  <a:lnTo>
                    <a:pt x="2982" y="663"/>
                  </a:lnTo>
                  <a:lnTo>
                    <a:pt x="3037" y="740"/>
                  </a:lnTo>
                  <a:lnTo>
                    <a:pt x="3087" y="820"/>
                  </a:lnTo>
                  <a:lnTo>
                    <a:pt x="3132" y="904"/>
                  </a:lnTo>
                  <a:lnTo>
                    <a:pt x="3173" y="990"/>
                  </a:lnTo>
                  <a:lnTo>
                    <a:pt x="3210" y="1078"/>
                  </a:lnTo>
                  <a:lnTo>
                    <a:pt x="3241" y="1170"/>
                  </a:lnTo>
                  <a:lnTo>
                    <a:pt x="3266" y="1263"/>
                  </a:lnTo>
                  <a:lnTo>
                    <a:pt x="3286" y="1358"/>
                  </a:lnTo>
                  <a:lnTo>
                    <a:pt x="3301" y="1457"/>
                  </a:lnTo>
                  <a:lnTo>
                    <a:pt x="3310" y="1555"/>
                  </a:lnTo>
                  <a:lnTo>
                    <a:pt x="3313" y="1656"/>
                  </a:lnTo>
                  <a:lnTo>
                    <a:pt x="3310" y="1758"/>
                  </a:lnTo>
                  <a:lnTo>
                    <a:pt x="3301" y="1856"/>
                  </a:lnTo>
                  <a:lnTo>
                    <a:pt x="3286" y="1955"/>
                  </a:lnTo>
                  <a:lnTo>
                    <a:pt x="3266" y="2050"/>
                  </a:lnTo>
                  <a:lnTo>
                    <a:pt x="3241" y="2143"/>
                  </a:lnTo>
                  <a:lnTo>
                    <a:pt x="3210" y="2235"/>
                  </a:lnTo>
                  <a:lnTo>
                    <a:pt x="3173" y="2323"/>
                  </a:lnTo>
                  <a:lnTo>
                    <a:pt x="3132" y="2409"/>
                  </a:lnTo>
                  <a:lnTo>
                    <a:pt x="3087" y="2493"/>
                  </a:lnTo>
                  <a:lnTo>
                    <a:pt x="3037" y="2573"/>
                  </a:lnTo>
                  <a:lnTo>
                    <a:pt x="2982" y="2650"/>
                  </a:lnTo>
                  <a:lnTo>
                    <a:pt x="2923" y="2724"/>
                  </a:lnTo>
                  <a:lnTo>
                    <a:pt x="2860" y="2794"/>
                  </a:lnTo>
                  <a:lnTo>
                    <a:pt x="2794" y="2860"/>
                  </a:lnTo>
                  <a:lnTo>
                    <a:pt x="2724" y="2923"/>
                  </a:lnTo>
                  <a:lnTo>
                    <a:pt x="2650" y="2982"/>
                  </a:lnTo>
                  <a:lnTo>
                    <a:pt x="2573" y="3037"/>
                  </a:lnTo>
                  <a:lnTo>
                    <a:pt x="2493" y="3087"/>
                  </a:lnTo>
                  <a:lnTo>
                    <a:pt x="2409" y="3132"/>
                  </a:lnTo>
                  <a:lnTo>
                    <a:pt x="2323" y="3173"/>
                  </a:lnTo>
                  <a:lnTo>
                    <a:pt x="2235" y="3210"/>
                  </a:lnTo>
                  <a:lnTo>
                    <a:pt x="2143" y="3241"/>
                  </a:lnTo>
                  <a:lnTo>
                    <a:pt x="2050" y="3266"/>
                  </a:lnTo>
                  <a:lnTo>
                    <a:pt x="1955" y="3286"/>
                  </a:lnTo>
                  <a:lnTo>
                    <a:pt x="1856" y="3301"/>
                  </a:lnTo>
                  <a:lnTo>
                    <a:pt x="1758" y="3310"/>
                  </a:lnTo>
                  <a:lnTo>
                    <a:pt x="1655" y="3313"/>
                  </a:lnTo>
                  <a:lnTo>
                    <a:pt x="1555" y="3310"/>
                  </a:lnTo>
                  <a:lnTo>
                    <a:pt x="1457" y="3301"/>
                  </a:lnTo>
                  <a:lnTo>
                    <a:pt x="1358" y="3286"/>
                  </a:lnTo>
                  <a:lnTo>
                    <a:pt x="1263" y="3266"/>
                  </a:lnTo>
                  <a:lnTo>
                    <a:pt x="1170" y="3241"/>
                  </a:lnTo>
                  <a:lnTo>
                    <a:pt x="1078" y="3210"/>
                  </a:lnTo>
                  <a:lnTo>
                    <a:pt x="990" y="3173"/>
                  </a:lnTo>
                  <a:lnTo>
                    <a:pt x="904" y="3132"/>
                  </a:lnTo>
                  <a:lnTo>
                    <a:pt x="820" y="3087"/>
                  </a:lnTo>
                  <a:lnTo>
                    <a:pt x="740" y="3037"/>
                  </a:lnTo>
                  <a:lnTo>
                    <a:pt x="663" y="2982"/>
                  </a:lnTo>
                  <a:lnTo>
                    <a:pt x="589" y="2923"/>
                  </a:lnTo>
                  <a:lnTo>
                    <a:pt x="519" y="2860"/>
                  </a:lnTo>
                  <a:lnTo>
                    <a:pt x="453" y="2794"/>
                  </a:lnTo>
                  <a:lnTo>
                    <a:pt x="390" y="2724"/>
                  </a:lnTo>
                  <a:lnTo>
                    <a:pt x="331" y="2650"/>
                  </a:lnTo>
                  <a:lnTo>
                    <a:pt x="276" y="2573"/>
                  </a:lnTo>
                  <a:lnTo>
                    <a:pt x="226" y="2493"/>
                  </a:lnTo>
                  <a:lnTo>
                    <a:pt x="181" y="2409"/>
                  </a:lnTo>
                  <a:lnTo>
                    <a:pt x="140" y="2323"/>
                  </a:lnTo>
                  <a:lnTo>
                    <a:pt x="103" y="2235"/>
                  </a:lnTo>
                  <a:lnTo>
                    <a:pt x="72" y="2143"/>
                  </a:lnTo>
                  <a:lnTo>
                    <a:pt x="47" y="2050"/>
                  </a:lnTo>
                  <a:lnTo>
                    <a:pt x="27" y="1955"/>
                  </a:lnTo>
                  <a:lnTo>
                    <a:pt x="12" y="1856"/>
                  </a:lnTo>
                  <a:lnTo>
                    <a:pt x="3" y="1758"/>
                  </a:lnTo>
                  <a:lnTo>
                    <a:pt x="0" y="1656"/>
                  </a:lnTo>
                  <a:lnTo>
                    <a:pt x="3" y="1555"/>
                  </a:lnTo>
                  <a:lnTo>
                    <a:pt x="12" y="1457"/>
                  </a:lnTo>
                  <a:lnTo>
                    <a:pt x="27" y="1358"/>
                  </a:lnTo>
                  <a:lnTo>
                    <a:pt x="47" y="1263"/>
                  </a:lnTo>
                  <a:lnTo>
                    <a:pt x="72" y="1170"/>
                  </a:lnTo>
                  <a:lnTo>
                    <a:pt x="103" y="1078"/>
                  </a:lnTo>
                  <a:lnTo>
                    <a:pt x="140" y="990"/>
                  </a:lnTo>
                  <a:lnTo>
                    <a:pt x="181" y="904"/>
                  </a:lnTo>
                  <a:lnTo>
                    <a:pt x="226" y="820"/>
                  </a:lnTo>
                  <a:lnTo>
                    <a:pt x="276" y="740"/>
                  </a:lnTo>
                  <a:lnTo>
                    <a:pt x="331" y="663"/>
                  </a:lnTo>
                  <a:lnTo>
                    <a:pt x="390" y="589"/>
                  </a:lnTo>
                  <a:lnTo>
                    <a:pt x="453" y="519"/>
                  </a:lnTo>
                  <a:lnTo>
                    <a:pt x="519" y="453"/>
                  </a:lnTo>
                  <a:lnTo>
                    <a:pt x="589" y="390"/>
                  </a:lnTo>
                  <a:lnTo>
                    <a:pt x="663" y="331"/>
                  </a:lnTo>
                  <a:lnTo>
                    <a:pt x="740" y="276"/>
                  </a:lnTo>
                  <a:lnTo>
                    <a:pt x="820" y="226"/>
                  </a:lnTo>
                  <a:lnTo>
                    <a:pt x="904" y="181"/>
                  </a:lnTo>
                  <a:lnTo>
                    <a:pt x="990" y="140"/>
                  </a:lnTo>
                  <a:lnTo>
                    <a:pt x="1078" y="103"/>
                  </a:lnTo>
                  <a:lnTo>
                    <a:pt x="1170" y="72"/>
                  </a:lnTo>
                  <a:lnTo>
                    <a:pt x="1263" y="47"/>
                  </a:lnTo>
                  <a:lnTo>
                    <a:pt x="1358" y="27"/>
                  </a:lnTo>
                  <a:lnTo>
                    <a:pt x="1457" y="12"/>
                  </a:lnTo>
                  <a:lnTo>
                    <a:pt x="1555" y="3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rgbClr val="A1D6CA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07" name="Freeform 335"/>
            <p:cNvSpPr>
              <a:spLocks/>
            </p:cNvSpPr>
            <p:nvPr/>
          </p:nvSpPr>
          <p:spPr bwMode="auto">
            <a:xfrm>
              <a:off x="1702" y="1890"/>
              <a:ext cx="94" cy="173"/>
            </a:xfrm>
            <a:custGeom>
              <a:avLst/>
              <a:gdLst>
                <a:gd name="T0" fmla="*/ 64 w 851"/>
                <a:gd name="T1" fmla="*/ 0 h 1565"/>
                <a:gd name="T2" fmla="*/ 67 w 851"/>
                <a:gd name="T3" fmla="*/ 1 h 1565"/>
                <a:gd name="T4" fmla="*/ 70 w 851"/>
                <a:gd name="T5" fmla="*/ 1 h 1565"/>
                <a:gd name="T6" fmla="*/ 75 w 851"/>
                <a:gd name="T7" fmla="*/ 2 h 1565"/>
                <a:gd name="T8" fmla="*/ 80 w 851"/>
                <a:gd name="T9" fmla="*/ 4 h 1565"/>
                <a:gd name="T10" fmla="*/ 84 w 851"/>
                <a:gd name="T11" fmla="*/ 5 h 1565"/>
                <a:gd name="T12" fmla="*/ 88 w 851"/>
                <a:gd name="T13" fmla="*/ 5 h 1565"/>
                <a:gd name="T14" fmla="*/ 89 w 851"/>
                <a:gd name="T15" fmla="*/ 6 h 1565"/>
                <a:gd name="T16" fmla="*/ 92 w 851"/>
                <a:gd name="T17" fmla="*/ 8 h 1565"/>
                <a:gd name="T18" fmla="*/ 94 w 851"/>
                <a:gd name="T19" fmla="*/ 11 h 1565"/>
                <a:gd name="T20" fmla="*/ 91 w 851"/>
                <a:gd name="T21" fmla="*/ 88 h 1565"/>
                <a:gd name="T22" fmla="*/ 90 w 851"/>
                <a:gd name="T23" fmla="*/ 91 h 1565"/>
                <a:gd name="T24" fmla="*/ 87 w 851"/>
                <a:gd name="T25" fmla="*/ 94 h 1565"/>
                <a:gd name="T26" fmla="*/ 66 w 851"/>
                <a:gd name="T27" fmla="*/ 167 h 1565"/>
                <a:gd name="T28" fmla="*/ 65 w 851"/>
                <a:gd name="T29" fmla="*/ 171 h 1565"/>
                <a:gd name="T30" fmla="*/ 62 w 851"/>
                <a:gd name="T31" fmla="*/ 173 h 1565"/>
                <a:gd name="T32" fmla="*/ 34 w 851"/>
                <a:gd name="T33" fmla="*/ 173 h 1565"/>
                <a:gd name="T34" fmla="*/ 31 w 851"/>
                <a:gd name="T35" fmla="*/ 172 h 1565"/>
                <a:gd name="T36" fmla="*/ 28 w 851"/>
                <a:gd name="T37" fmla="*/ 169 h 1565"/>
                <a:gd name="T38" fmla="*/ 16 w 851"/>
                <a:gd name="T39" fmla="*/ 98 h 1565"/>
                <a:gd name="T40" fmla="*/ 5 w 851"/>
                <a:gd name="T41" fmla="*/ 93 h 1565"/>
                <a:gd name="T42" fmla="*/ 3 w 851"/>
                <a:gd name="T43" fmla="*/ 90 h 1565"/>
                <a:gd name="T44" fmla="*/ 0 w 851"/>
                <a:gd name="T45" fmla="*/ 13 h 1565"/>
                <a:gd name="T46" fmla="*/ 1 w 851"/>
                <a:gd name="T47" fmla="*/ 9 h 1565"/>
                <a:gd name="T48" fmla="*/ 3 w 851"/>
                <a:gd name="T49" fmla="*/ 6 h 1565"/>
                <a:gd name="T50" fmla="*/ 6 w 851"/>
                <a:gd name="T51" fmla="*/ 6 h 1565"/>
                <a:gd name="T52" fmla="*/ 8 w 851"/>
                <a:gd name="T53" fmla="*/ 5 h 1565"/>
                <a:gd name="T54" fmla="*/ 12 w 851"/>
                <a:gd name="T55" fmla="*/ 4 h 1565"/>
                <a:gd name="T56" fmla="*/ 17 w 851"/>
                <a:gd name="T57" fmla="*/ 3 h 1565"/>
                <a:gd name="T58" fmla="*/ 21 w 851"/>
                <a:gd name="T59" fmla="*/ 2 h 1565"/>
                <a:gd name="T60" fmla="*/ 26 w 851"/>
                <a:gd name="T61" fmla="*/ 1 h 1565"/>
                <a:gd name="T62" fmla="*/ 28 w 851"/>
                <a:gd name="T63" fmla="*/ 0 h 1565"/>
                <a:gd name="T64" fmla="*/ 31 w 851"/>
                <a:gd name="T65" fmla="*/ 0 h 1565"/>
                <a:gd name="T66" fmla="*/ 34 w 851"/>
                <a:gd name="T67" fmla="*/ 1 h 1565"/>
                <a:gd name="T68" fmla="*/ 35 w 851"/>
                <a:gd name="T69" fmla="*/ 3 h 1565"/>
                <a:gd name="T70" fmla="*/ 36 w 851"/>
                <a:gd name="T71" fmla="*/ 7 h 1565"/>
                <a:gd name="T72" fmla="*/ 38 w 851"/>
                <a:gd name="T73" fmla="*/ 11 h 1565"/>
                <a:gd name="T74" fmla="*/ 40 w 851"/>
                <a:gd name="T75" fmla="*/ 16 h 1565"/>
                <a:gd name="T76" fmla="*/ 43 w 851"/>
                <a:gd name="T77" fmla="*/ 22 h 1565"/>
                <a:gd name="T78" fmla="*/ 45 w 851"/>
                <a:gd name="T79" fmla="*/ 27 h 1565"/>
                <a:gd name="T80" fmla="*/ 46 w 851"/>
                <a:gd name="T81" fmla="*/ 30 h 1565"/>
                <a:gd name="T82" fmla="*/ 48 w 851"/>
                <a:gd name="T83" fmla="*/ 30 h 1565"/>
                <a:gd name="T84" fmla="*/ 49 w 851"/>
                <a:gd name="T85" fmla="*/ 27 h 1565"/>
                <a:gd name="T86" fmla="*/ 51 w 851"/>
                <a:gd name="T87" fmla="*/ 22 h 1565"/>
                <a:gd name="T88" fmla="*/ 54 w 851"/>
                <a:gd name="T89" fmla="*/ 16 h 1565"/>
                <a:gd name="T90" fmla="*/ 56 w 851"/>
                <a:gd name="T91" fmla="*/ 11 h 1565"/>
                <a:gd name="T92" fmla="*/ 58 w 851"/>
                <a:gd name="T93" fmla="*/ 7 h 1565"/>
                <a:gd name="T94" fmla="*/ 59 w 851"/>
                <a:gd name="T95" fmla="*/ 3 h 1565"/>
                <a:gd name="T96" fmla="*/ 60 w 851"/>
                <a:gd name="T97" fmla="*/ 1 h 1565"/>
                <a:gd name="T98" fmla="*/ 63 w 851"/>
                <a:gd name="T99" fmla="*/ 0 h 15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1"/>
                <a:gd name="T151" fmla="*/ 0 h 1565"/>
                <a:gd name="T152" fmla="*/ 851 w 851"/>
                <a:gd name="T153" fmla="*/ 1565 h 156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1" h="1565">
                  <a:moveTo>
                    <a:pt x="566" y="0"/>
                  </a:moveTo>
                  <a:lnTo>
                    <a:pt x="579" y="0"/>
                  </a:lnTo>
                  <a:lnTo>
                    <a:pt x="596" y="3"/>
                  </a:lnTo>
                  <a:lnTo>
                    <a:pt x="606" y="6"/>
                  </a:lnTo>
                  <a:lnTo>
                    <a:pt x="620" y="9"/>
                  </a:lnTo>
                  <a:lnTo>
                    <a:pt x="637" y="13"/>
                  </a:lnTo>
                  <a:lnTo>
                    <a:pt x="657" y="17"/>
                  </a:lnTo>
                  <a:lnTo>
                    <a:pt x="678" y="22"/>
                  </a:lnTo>
                  <a:lnTo>
                    <a:pt x="701" y="27"/>
                  </a:lnTo>
                  <a:lnTo>
                    <a:pt x="723" y="33"/>
                  </a:lnTo>
                  <a:lnTo>
                    <a:pt x="744" y="37"/>
                  </a:lnTo>
                  <a:lnTo>
                    <a:pt x="764" y="42"/>
                  </a:lnTo>
                  <a:lnTo>
                    <a:pt x="780" y="46"/>
                  </a:lnTo>
                  <a:lnTo>
                    <a:pt x="793" y="49"/>
                  </a:lnTo>
                  <a:lnTo>
                    <a:pt x="801" y="50"/>
                  </a:lnTo>
                  <a:lnTo>
                    <a:pt x="804" y="51"/>
                  </a:lnTo>
                  <a:lnTo>
                    <a:pt x="820" y="58"/>
                  </a:lnTo>
                  <a:lnTo>
                    <a:pt x="833" y="68"/>
                  </a:lnTo>
                  <a:lnTo>
                    <a:pt x="843" y="82"/>
                  </a:lnTo>
                  <a:lnTo>
                    <a:pt x="850" y="99"/>
                  </a:lnTo>
                  <a:lnTo>
                    <a:pt x="851" y="117"/>
                  </a:lnTo>
                  <a:lnTo>
                    <a:pt x="824" y="793"/>
                  </a:lnTo>
                  <a:lnTo>
                    <a:pt x="821" y="810"/>
                  </a:lnTo>
                  <a:lnTo>
                    <a:pt x="814" y="826"/>
                  </a:lnTo>
                  <a:lnTo>
                    <a:pt x="803" y="839"/>
                  </a:lnTo>
                  <a:lnTo>
                    <a:pt x="790" y="849"/>
                  </a:lnTo>
                  <a:lnTo>
                    <a:pt x="705" y="891"/>
                  </a:lnTo>
                  <a:lnTo>
                    <a:pt x="599" y="1509"/>
                  </a:lnTo>
                  <a:lnTo>
                    <a:pt x="594" y="1527"/>
                  </a:lnTo>
                  <a:lnTo>
                    <a:pt x="585" y="1543"/>
                  </a:lnTo>
                  <a:lnTo>
                    <a:pt x="572" y="1555"/>
                  </a:lnTo>
                  <a:lnTo>
                    <a:pt x="557" y="1562"/>
                  </a:lnTo>
                  <a:lnTo>
                    <a:pt x="540" y="1565"/>
                  </a:lnTo>
                  <a:lnTo>
                    <a:pt x="311" y="1565"/>
                  </a:lnTo>
                  <a:lnTo>
                    <a:pt x="294" y="1562"/>
                  </a:lnTo>
                  <a:lnTo>
                    <a:pt x="279" y="1555"/>
                  </a:lnTo>
                  <a:lnTo>
                    <a:pt x="266" y="1543"/>
                  </a:lnTo>
                  <a:lnTo>
                    <a:pt x="257" y="1527"/>
                  </a:lnTo>
                  <a:lnTo>
                    <a:pt x="252" y="1509"/>
                  </a:lnTo>
                  <a:lnTo>
                    <a:pt x="146" y="891"/>
                  </a:lnTo>
                  <a:lnTo>
                    <a:pt x="61" y="849"/>
                  </a:lnTo>
                  <a:lnTo>
                    <a:pt x="48" y="839"/>
                  </a:lnTo>
                  <a:lnTo>
                    <a:pt x="37" y="826"/>
                  </a:lnTo>
                  <a:lnTo>
                    <a:pt x="30" y="810"/>
                  </a:lnTo>
                  <a:lnTo>
                    <a:pt x="27" y="793"/>
                  </a:lnTo>
                  <a:lnTo>
                    <a:pt x="0" y="117"/>
                  </a:lnTo>
                  <a:lnTo>
                    <a:pt x="1" y="99"/>
                  </a:lnTo>
                  <a:lnTo>
                    <a:pt x="7" y="82"/>
                  </a:lnTo>
                  <a:lnTo>
                    <a:pt x="18" y="68"/>
                  </a:lnTo>
                  <a:lnTo>
                    <a:pt x="31" y="58"/>
                  </a:lnTo>
                  <a:lnTo>
                    <a:pt x="47" y="51"/>
                  </a:lnTo>
                  <a:lnTo>
                    <a:pt x="50" y="50"/>
                  </a:lnTo>
                  <a:lnTo>
                    <a:pt x="58" y="49"/>
                  </a:lnTo>
                  <a:lnTo>
                    <a:pt x="71" y="46"/>
                  </a:lnTo>
                  <a:lnTo>
                    <a:pt x="87" y="42"/>
                  </a:lnTo>
                  <a:lnTo>
                    <a:pt x="107" y="37"/>
                  </a:lnTo>
                  <a:lnTo>
                    <a:pt x="128" y="33"/>
                  </a:lnTo>
                  <a:lnTo>
                    <a:pt x="150" y="27"/>
                  </a:lnTo>
                  <a:lnTo>
                    <a:pt x="173" y="22"/>
                  </a:lnTo>
                  <a:lnTo>
                    <a:pt x="194" y="17"/>
                  </a:lnTo>
                  <a:lnTo>
                    <a:pt x="214" y="13"/>
                  </a:lnTo>
                  <a:lnTo>
                    <a:pt x="231" y="9"/>
                  </a:lnTo>
                  <a:lnTo>
                    <a:pt x="245" y="6"/>
                  </a:lnTo>
                  <a:lnTo>
                    <a:pt x="255" y="3"/>
                  </a:lnTo>
                  <a:lnTo>
                    <a:pt x="272" y="0"/>
                  </a:lnTo>
                  <a:lnTo>
                    <a:pt x="285" y="0"/>
                  </a:lnTo>
                  <a:lnTo>
                    <a:pt x="296" y="3"/>
                  </a:lnTo>
                  <a:lnTo>
                    <a:pt x="304" y="10"/>
                  </a:lnTo>
                  <a:lnTo>
                    <a:pt x="311" y="23"/>
                  </a:lnTo>
                  <a:lnTo>
                    <a:pt x="314" y="30"/>
                  </a:lnTo>
                  <a:lnTo>
                    <a:pt x="319" y="42"/>
                  </a:lnTo>
                  <a:lnTo>
                    <a:pt x="326" y="59"/>
                  </a:lnTo>
                  <a:lnTo>
                    <a:pt x="334" y="78"/>
                  </a:lnTo>
                  <a:lnTo>
                    <a:pt x="344" y="100"/>
                  </a:lnTo>
                  <a:lnTo>
                    <a:pt x="354" y="123"/>
                  </a:lnTo>
                  <a:lnTo>
                    <a:pt x="365" y="148"/>
                  </a:lnTo>
                  <a:lnTo>
                    <a:pt x="376" y="174"/>
                  </a:lnTo>
                  <a:lnTo>
                    <a:pt x="386" y="198"/>
                  </a:lnTo>
                  <a:lnTo>
                    <a:pt x="396" y="221"/>
                  </a:lnTo>
                  <a:lnTo>
                    <a:pt x="406" y="242"/>
                  </a:lnTo>
                  <a:lnTo>
                    <a:pt x="414" y="260"/>
                  </a:lnTo>
                  <a:lnTo>
                    <a:pt x="420" y="275"/>
                  </a:lnTo>
                  <a:lnTo>
                    <a:pt x="424" y="286"/>
                  </a:lnTo>
                  <a:lnTo>
                    <a:pt x="431" y="275"/>
                  </a:lnTo>
                  <a:lnTo>
                    <a:pt x="437" y="260"/>
                  </a:lnTo>
                  <a:lnTo>
                    <a:pt x="445" y="242"/>
                  </a:lnTo>
                  <a:lnTo>
                    <a:pt x="454" y="221"/>
                  </a:lnTo>
                  <a:lnTo>
                    <a:pt x="465" y="198"/>
                  </a:lnTo>
                  <a:lnTo>
                    <a:pt x="475" y="174"/>
                  </a:lnTo>
                  <a:lnTo>
                    <a:pt x="486" y="148"/>
                  </a:lnTo>
                  <a:lnTo>
                    <a:pt x="497" y="123"/>
                  </a:lnTo>
                  <a:lnTo>
                    <a:pt x="507" y="100"/>
                  </a:lnTo>
                  <a:lnTo>
                    <a:pt x="517" y="78"/>
                  </a:lnTo>
                  <a:lnTo>
                    <a:pt x="525" y="59"/>
                  </a:lnTo>
                  <a:lnTo>
                    <a:pt x="532" y="42"/>
                  </a:lnTo>
                  <a:lnTo>
                    <a:pt x="537" y="30"/>
                  </a:lnTo>
                  <a:lnTo>
                    <a:pt x="540" y="23"/>
                  </a:lnTo>
                  <a:lnTo>
                    <a:pt x="547" y="10"/>
                  </a:lnTo>
                  <a:lnTo>
                    <a:pt x="555" y="3"/>
                  </a:lnTo>
                  <a:lnTo>
                    <a:pt x="56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08" name="Freeform 336"/>
            <p:cNvSpPr>
              <a:spLocks/>
            </p:cNvSpPr>
            <p:nvPr/>
          </p:nvSpPr>
          <p:spPr bwMode="auto">
            <a:xfrm>
              <a:off x="1726" y="1828"/>
              <a:ext cx="46" cy="56"/>
            </a:xfrm>
            <a:custGeom>
              <a:avLst/>
              <a:gdLst>
                <a:gd name="T0" fmla="*/ 23 w 419"/>
                <a:gd name="T1" fmla="*/ 0 h 498"/>
                <a:gd name="T2" fmla="*/ 27 w 419"/>
                <a:gd name="T3" fmla="*/ 0 h 498"/>
                <a:gd name="T4" fmla="*/ 31 w 419"/>
                <a:gd name="T5" fmla="*/ 1 h 498"/>
                <a:gd name="T6" fmla="*/ 34 w 419"/>
                <a:gd name="T7" fmla="*/ 3 h 498"/>
                <a:gd name="T8" fmla="*/ 37 w 419"/>
                <a:gd name="T9" fmla="*/ 5 h 498"/>
                <a:gd name="T10" fmla="*/ 40 w 419"/>
                <a:gd name="T11" fmla="*/ 7 h 498"/>
                <a:gd name="T12" fmla="*/ 42 w 419"/>
                <a:gd name="T13" fmla="*/ 10 h 498"/>
                <a:gd name="T14" fmla="*/ 43 w 419"/>
                <a:gd name="T15" fmla="*/ 14 h 498"/>
                <a:gd name="T16" fmla="*/ 45 w 419"/>
                <a:gd name="T17" fmla="*/ 18 h 498"/>
                <a:gd name="T18" fmla="*/ 46 w 419"/>
                <a:gd name="T19" fmla="*/ 22 h 498"/>
                <a:gd name="T20" fmla="*/ 46 w 419"/>
                <a:gd name="T21" fmla="*/ 26 h 498"/>
                <a:gd name="T22" fmla="*/ 46 w 419"/>
                <a:gd name="T23" fmla="*/ 30 h 498"/>
                <a:gd name="T24" fmla="*/ 45 w 419"/>
                <a:gd name="T25" fmla="*/ 34 h 498"/>
                <a:gd name="T26" fmla="*/ 44 w 419"/>
                <a:gd name="T27" fmla="*/ 38 h 498"/>
                <a:gd name="T28" fmla="*/ 42 w 419"/>
                <a:gd name="T29" fmla="*/ 42 h 498"/>
                <a:gd name="T30" fmla="*/ 40 w 419"/>
                <a:gd name="T31" fmla="*/ 45 h 498"/>
                <a:gd name="T32" fmla="*/ 38 w 419"/>
                <a:gd name="T33" fmla="*/ 48 h 498"/>
                <a:gd name="T34" fmla="*/ 35 w 419"/>
                <a:gd name="T35" fmla="*/ 51 h 498"/>
                <a:gd name="T36" fmla="*/ 33 w 419"/>
                <a:gd name="T37" fmla="*/ 53 h 498"/>
                <a:gd name="T38" fmla="*/ 30 w 419"/>
                <a:gd name="T39" fmla="*/ 55 h 498"/>
                <a:gd name="T40" fmla="*/ 26 w 419"/>
                <a:gd name="T41" fmla="*/ 56 h 498"/>
                <a:gd name="T42" fmla="*/ 23 w 419"/>
                <a:gd name="T43" fmla="*/ 56 h 498"/>
                <a:gd name="T44" fmla="*/ 20 w 419"/>
                <a:gd name="T45" fmla="*/ 56 h 498"/>
                <a:gd name="T46" fmla="*/ 16 w 419"/>
                <a:gd name="T47" fmla="*/ 55 h 498"/>
                <a:gd name="T48" fmla="*/ 13 w 419"/>
                <a:gd name="T49" fmla="*/ 53 h 498"/>
                <a:gd name="T50" fmla="*/ 11 w 419"/>
                <a:gd name="T51" fmla="*/ 51 h 498"/>
                <a:gd name="T52" fmla="*/ 8 w 419"/>
                <a:gd name="T53" fmla="*/ 48 h 498"/>
                <a:gd name="T54" fmla="*/ 6 w 419"/>
                <a:gd name="T55" fmla="*/ 45 h 498"/>
                <a:gd name="T56" fmla="*/ 4 w 419"/>
                <a:gd name="T57" fmla="*/ 42 h 498"/>
                <a:gd name="T58" fmla="*/ 2 w 419"/>
                <a:gd name="T59" fmla="*/ 38 h 498"/>
                <a:gd name="T60" fmla="*/ 1 w 419"/>
                <a:gd name="T61" fmla="*/ 34 h 498"/>
                <a:gd name="T62" fmla="*/ 0 w 419"/>
                <a:gd name="T63" fmla="*/ 30 h 498"/>
                <a:gd name="T64" fmla="*/ 0 w 419"/>
                <a:gd name="T65" fmla="*/ 26 h 498"/>
                <a:gd name="T66" fmla="*/ 0 w 419"/>
                <a:gd name="T67" fmla="*/ 22 h 498"/>
                <a:gd name="T68" fmla="*/ 1 w 419"/>
                <a:gd name="T69" fmla="*/ 18 h 498"/>
                <a:gd name="T70" fmla="*/ 3 w 419"/>
                <a:gd name="T71" fmla="*/ 14 h 498"/>
                <a:gd name="T72" fmla="*/ 4 w 419"/>
                <a:gd name="T73" fmla="*/ 10 h 498"/>
                <a:gd name="T74" fmla="*/ 6 w 419"/>
                <a:gd name="T75" fmla="*/ 7 h 498"/>
                <a:gd name="T76" fmla="*/ 9 w 419"/>
                <a:gd name="T77" fmla="*/ 5 h 498"/>
                <a:gd name="T78" fmla="*/ 12 w 419"/>
                <a:gd name="T79" fmla="*/ 3 h 498"/>
                <a:gd name="T80" fmla="*/ 15 w 419"/>
                <a:gd name="T81" fmla="*/ 1 h 498"/>
                <a:gd name="T82" fmla="*/ 19 w 419"/>
                <a:gd name="T83" fmla="*/ 0 h 498"/>
                <a:gd name="T84" fmla="*/ 23 w 419"/>
                <a:gd name="T85" fmla="*/ 0 h 4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9"/>
                <a:gd name="T130" fmla="*/ 0 h 498"/>
                <a:gd name="T131" fmla="*/ 419 w 419"/>
                <a:gd name="T132" fmla="*/ 498 h 4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9" h="498">
                  <a:moveTo>
                    <a:pt x="208" y="0"/>
                  </a:moveTo>
                  <a:lnTo>
                    <a:pt x="245" y="3"/>
                  </a:lnTo>
                  <a:lnTo>
                    <a:pt x="278" y="11"/>
                  </a:lnTo>
                  <a:lnTo>
                    <a:pt x="308" y="25"/>
                  </a:lnTo>
                  <a:lnTo>
                    <a:pt x="336" y="43"/>
                  </a:lnTo>
                  <a:lnTo>
                    <a:pt x="360" y="65"/>
                  </a:lnTo>
                  <a:lnTo>
                    <a:pt x="380" y="92"/>
                  </a:lnTo>
                  <a:lnTo>
                    <a:pt x="396" y="122"/>
                  </a:lnTo>
                  <a:lnTo>
                    <a:pt x="409" y="156"/>
                  </a:lnTo>
                  <a:lnTo>
                    <a:pt x="416" y="192"/>
                  </a:lnTo>
                  <a:lnTo>
                    <a:pt x="419" y="232"/>
                  </a:lnTo>
                  <a:lnTo>
                    <a:pt x="416" y="268"/>
                  </a:lnTo>
                  <a:lnTo>
                    <a:pt x="410" y="303"/>
                  </a:lnTo>
                  <a:lnTo>
                    <a:pt x="399" y="337"/>
                  </a:lnTo>
                  <a:lnTo>
                    <a:pt x="384" y="370"/>
                  </a:lnTo>
                  <a:lnTo>
                    <a:pt x="367" y="400"/>
                  </a:lnTo>
                  <a:lnTo>
                    <a:pt x="346" y="427"/>
                  </a:lnTo>
                  <a:lnTo>
                    <a:pt x="322" y="451"/>
                  </a:lnTo>
                  <a:lnTo>
                    <a:pt x="297" y="471"/>
                  </a:lnTo>
                  <a:lnTo>
                    <a:pt x="269" y="486"/>
                  </a:lnTo>
                  <a:lnTo>
                    <a:pt x="240" y="495"/>
                  </a:lnTo>
                  <a:lnTo>
                    <a:pt x="208" y="498"/>
                  </a:lnTo>
                  <a:lnTo>
                    <a:pt x="179" y="495"/>
                  </a:lnTo>
                  <a:lnTo>
                    <a:pt x="150" y="486"/>
                  </a:lnTo>
                  <a:lnTo>
                    <a:pt x="122" y="471"/>
                  </a:lnTo>
                  <a:lnTo>
                    <a:pt x="97" y="451"/>
                  </a:lnTo>
                  <a:lnTo>
                    <a:pt x="73" y="427"/>
                  </a:lnTo>
                  <a:lnTo>
                    <a:pt x="52" y="400"/>
                  </a:lnTo>
                  <a:lnTo>
                    <a:pt x="35" y="370"/>
                  </a:lnTo>
                  <a:lnTo>
                    <a:pt x="20" y="337"/>
                  </a:lnTo>
                  <a:lnTo>
                    <a:pt x="9" y="303"/>
                  </a:lnTo>
                  <a:lnTo>
                    <a:pt x="3" y="268"/>
                  </a:lnTo>
                  <a:lnTo>
                    <a:pt x="0" y="232"/>
                  </a:lnTo>
                  <a:lnTo>
                    <a:pt x="3" y="192"/>
                  </a:lnTo>
                  <a:lnTo>
                    <a:pt x="10" y="156"/>
                  </a:lnTo>
                  <a:lnTo>
                    <a:pt x="23" y="122"/>
                  </a:lnTo>
                  <a:lnTo>
                    <a:pt x="39" y="92"/>
                  </a:lnTo>
                  <a:lnTo>
                    <a:pt x="59" y="65"/>
                  </a:lnTo>
                  <a:lnTo>
                    <a:pt x="83" y="43"/>
                  </a:lnTo>
                  <a:lnTo>
                    <a:pt x="111" y="25"/>
                  </a:lnTo>
                  <a:lnTo>
                    <a:pt x="141" y="11"/>
                  </a:lnTo>
                  <a:lnTo>
                    <a:pt x="174" y="3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09" name="Freeform 337"/>
            <p:cNvSpPr>
              <a:spLocks/>
            </p:cNvSpPr>
            <p:nvPr/>
          </p:nvSpPr>
          <p:spPr bwMode="auto">
            <a:xfrm>
              <a:off x="1809" y="1888"/>
              <a:ext cx="92" cy="169"/>
            </a:xfrm>
            <a:custGeom>
              <a:avLst/>
              <a:gdLst>
                <a:gd name="T0" fmla="*/ 32 w 827"/>
                <a:gd name="T1" fmla="*/ 0 h 1521"/>
                <a:gd name="T2" fmla="*/ 34 w 827"/>
                <a:gd name="T3" fmla="*/ 3 h 1521"/>
                <a:gd name="T4" fmla="*/ 34 w 827"/>
                <a:gd name="T5" fmla="*/ 5 h 1521"/>
                <a:gd name="T6" fmla="*/ 36 w 827"/>
                <a:gd name="T7" fmla="*/ 8 h 1521"/>
                <a:gd name="T8" fmla="*/ 38 w 827"/>
                <a:gd name="T9" fmla="*/ 13 h 1521"/>
                <a:gd name="T10" fmla="*/ 41 w 827"/>
                <a:gd name="T11" fmla="*/ 19 h 1521"/>
                <a:gd name="T12" fmla="*/ 43 w 827"/>
                <a:gd name="T13" fmla="*/ 24 h 1521"/>
                <a:gd name="T14" fmla="*/ 45 w 827"/>
                <a:gd name="T15" fmla="*/ 28 h 1521"/>
                <a:gd name="T16" fmla="*/ 46 w 827"/>
                <a:gd name="T17" fmla="*/ 31 h 1521"/>
                <a:gd name="T18" fmla="*/ 47 w 827"/>
                <a:gd name="T19" fmla="*/ 28 h 1521"/>
                <a:gd name="T20" fmla="*/ 49 w 827"/>
                <a:gd name="T21" fmla="*/ 24 h 1521"/>
                <a:gd name="T22" fmla="*/ 51 w 827"/>
                <a:gd name="T23" fmla="*/ 19 h 1521"/>
                <a:gd name="T24" fmla="*/ 54 w 827"/>
                <a:gd name="T25" fmla="*/ 13 h 1521"/>
                <a:gd name="T26" fmla="*/ 56 w 827"/>
                <a:gd name="T27" fmla="*/ 8 h 1521"/>
                <a:gd name="T28" fmla="*/ 58 w 827"/>
                <a:gd name="T29" fmla="*/ 5 h 1521"/>
                <a:gd name="T30" fmla="*/ 58 w 827"/>
                <a:gd name="T31" fmla="*/ 3 h 1521"/>
                <a:gd name="T32" fmla="*/ 60 w 827"/>
                <a:gd name="T33" fmla="*/ 0 h 1521"/>
                <a:gd name="T34" fmla="*/ 63 w 827"/>
                <a:gd name="T35" fmla="*/ 0 h 1521"/>
                <a:gd name="T36" fmla="*/ 66 w 827"/>
                <a:gd name="T37" fmla="*/ 1 h 1521"/>
                <a:gd name="T38" fmla="*/ 69 w 827"/>
                <a:gd name="T39" fmla="*/ 1 h 1521"/>
                <a:gd name="T40" fmla="*/ 73 w 827"/>
                <a:gd name="T41" fmla="*/ 2 h 1521"/>
                <a:gd name="T42" fmla="*/ 78 w 827"/>
                <a:gd name="T43" fmla="*/ 4 h 1521"/>
                <a:gd name="T44" fmla="*/ 83 w 827"/>
                <a:gd name="T45" fmla="*/ 5 h 1521"/>
                <a:gd name="T46" fmla="*/ 86 w 827"/>
                <a:gd name="T47" fmla="*/ 5 h 1521"/>
                <a:gd name="T48" fmla="*/ 87 w 827"/>
                <a:gd name="T49" fmla="*/ 6 h 1521"/>
                <a:gd name="T50" fmla="*/ 90 w 827"/>
                <a:gd name="T51" fmla="*/ 7 h 1521"/>
                <a:gd name="T52" fmla="*/ 92 w 827"/>
                <a:gd name="T53" fmla="*/ 11 h 1521"/>
                <a:gd name="T54" fmla="*/ 89 w 827"/>
                <a:gd name="T55" fmla="*/ 86 h 1521"/>
                <a:gd name="T56" fmla="*/ 88 w 827"/>
                <a:gd name="T57" fmla="*/ 89 h 1521"/>
                <a:gd name="T58" fmla="*/ 85 w 827"/>
                <a:gd name="T59" fmla="*/ 92 h 1521"/>
                <a:gd name="T60" fmla="*/ 65 w 827"/>
                <a:gd name="T61" fmla="*/ 163 h 1521"/>
                <a:gd name="T62" fmla="*/ 63 w 827"/>
                <a:gd name="T63" fmla="*/ 167 h 1521"/>
                <a:gd name="T64" fmla="*/ 60 w 827"/>
                <a:gd name="T65" fmla="*/ 169 h 1521"/>
                <a:gd name="T66" fmla="*/ 34 w 827"/>
                <a:gd name="T67" fmla="*/ 169 h 1521"/>
                <a:gd name="T68" fmla="*/ 30 w 827"/>
                <a:gd name="T69" fmla="*/ 168 h 1521"/>
                <a:gd name="T70" fmla="*/ 28 w 827"/>
                <a:gd name="T71" fmla="*/ 165 h 1521"/>
                <a:gd name="T72" fmla="*/ 16 w 827"/>
                <a:gd name="T73" fmla="*/ 96 h 1521"/>
                <a:gd name="T74" fmla="*/ 5 w 827"/>
                <a:gd name="T75" fmla="*/ 91 h 1521"/>
                <a:gd name="T76" fmla="*/ 3 w 827"/>
                <a:gd name="T77" fmla="*/ 87 h 1521"/>
                <a:gd name="T78" fmla="*/ 0 w 827"/>
                <a:gd name="T79" fmla="*/ 13 h 1521"/>
                <a:gd name="T80" fmla="*/ 1 w 827"/>
                <a:gd name="T81" fmla="*/ 9 h 1521"/>
                <a:gd name="T82" fmla="*/ 3 w 827"/>
                <a:gd name="T83" fmla="*/ 6 h 1521"/>
                <a:gd name="T84" fmla="*/ 5 w 827"/>
                <a:gd name="T85" fmla="*/ 6 h 1521"/>
                <a:gd name="T86" fmla="*/ 8 w 827"/>
                <a:gd name="T87" fmla="*/ 5 h 1521"/>
                <a:gd name="T88" fmla="*/ 12 w 827"/>
                <a:gd name="T89" fmla="*/ 4 h 1521"/>
                <a:gd name="T90" fmla="*/ 16 w 827"/>
                <a:gd name="T91" fmla="*/ 3 h 1521"/>
                <a:gd name="T92" fmla="*/ 21 w 827"/>
                <a:gd name="T93" fmla="*/ 2 h 1521"/>
                <a:gd name="T94" fmla="*/ 25 w 827"/>
                <a:gd name="T95" fmla="*/ 1 h 1521"/>
                <a:gd name="T96" fmla="*/ 27 w 827"/>
                <a:gd name="T97" fmla="*/ 0 h 1521"/>
                <a:gd name="T98" fmla="*/ 31 w 827"/>
                <a:gd name="T99" fmla="*/ 0 h 15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27"/>
                <a:gd name="T151" fmla="*/ 0 h 1521"/>
                <a:gd name="T152" fmla="*/ 827 w 827"/>
                <a:gd name="T153" fmla="*/ 1521 h 15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27" h="1521">
                  <a:moveTo>
                    <a:pt x="277" y="0"/>
                  </a:moveTo>
                  <a:lnTo>
                    <a:pt x="287" y="3"/>
                  </a:lnTo>
                  <a:lnTo>
                    <a:pt x="296" y="11"/>
                  </a:lnTo>
                  <a:lnTo>
                    <a:pt x="302" y="23"/>
                  </a:lnTo>
                  <a:lnTo>
                    <a:pt x="305" y="30"/>
                  </a:lnTo>
                  <a:lnTo>
                    <a:pt x="310" y="42"/>
                  </a:lnTo>
                  <a:lnTo>
                    <a:pt x="317" y="57"/>
                  </a:lnTo>
                  <a:lnTo>
                    <a:pt x="325" y="76"/>
                  </a:lnTo>
                  <a:lnTo>
                    <a:pt x="334" y="98"/>
                  </a:lnTo>
                  <a:lnTo>
                    <a:pt x="344" y="120"/>
                  </a:lnTo>
                  <a:lnTo>
                    <a:pt x="355" y="144"/>
                  </a:lnTo>
                  <a:lnTo>
                    <a:pt x="365" y="168"/>
                  </a:lnTo>
                  <a:lnTo>
                    <a:pt x="375" y="193"/>
                  </a:lnTo>
                  <a:lnTo>
                    <a:pt x="385" y="215"/>
                  </a:lnTo>
                  <a:lnTo>
                    <a:pt x="394" y="236"/>
                  </a:lnTo>
                  <a:lnTo>
                    <a:pt x="402" y="254"/>
                  </a:lnTo>
                  <a:lnTo>
                    <a:pt x="408" y="268"/>
                  </a:lnTo>
                  <a:lnTo>
                    <a:pt x="413" y="278"/>
                  </a:lnTo>
                  <a:lnTo>
                    <a:pt x="417" y="268"/>
                  </a:lnTo>
                  <a:lnTo>
                    <a:pt x="424" y="254"/>
                  </a:lnTo>
                  <a:lnTo>
                    <a:pt x="432" y="236"/>
                  </a:lnTo>
                  <a:lnTo>
                    <a:pt x="441" y="215"/>
                  </a:lnTo>
                  <a:lnTo>
                    <a:pt x="450" y="193"/>
                  </a:lnTo>
                  <a:lnTo>
                    <a:pt x="461" y="168"/>
                  </a:lnTo>
                  <a:lnTo>
                    <a:pt x="471" y="144"/>
                  </a:lnTo>
                  <a:lnTo>
                    <a:pt x="483" y="120"/>
                  </a:lnTo>
                  <a:lnTo>
                    <a:pt x="493" y="98"/>
                  </a:lnTo>
                  <a:lnTo>
                    <a:pt x="502" y="76"/>
                  </a:lnTo>
                  <a:lnTo>
                    <a:pt x="510" y="57"/>
                  </a:lnTo>
                  <a:lnTo>
                    <a:pt x="517" y="42"/>
                  </a:lnTo>
                  <a:lnTo>
                    <a:pt x="522" y="30"/>
                  </a:lnTo>
                  <a:lnTo>
                    <a:pt x="525" y="23"/>
                  </a:lnTo>
                  <a:lnTo>
                    <a:pt x="531" y="11"/>
                  </a:lnTo>
                  <a:lnTo>
                    <a:pt x="539" y="3"/>
                  </a:lnTo>
                  <a:lnTo>
                    <a:pt x="550" y="0"/>
                  </a:lnTo>
                  <a:lnTo>
                    <a:pt x="563" y="1"/>
                  </a:lnTo>
                  <a:lnTo>
                    <a:pt x="579" y="4"/>
                  </a:lnTo>
                  <a:lnTo>
                    <a:pt x="589" y="6"/>
                  </a:lnTo>
                  <a:lnTo>
                    <a:pt x="602" y="9"/>
                  </a:lnTo>
                  <a:lnTo>
                    <a:pt x="619" y="13"/>
                  </a:lnTo>
                  <a:lnTo>
                    <a:pt x="638" y="18"/>
                  </a:lnTo>
                  <a:lnTo>
                    <a:pt x="659" y="22"/>
                  </a:lnTo>
                  <a:lnTo>
                    <a:pt x="680" y="27"/>
                  </a:lnTo>
                  <a:lnTo>
                    <a:pt x="702" y="32"/>
                  </a:lnTo>
                  <a:lnTo>
                    <a:pt x="722" y="37"/>
                  </a:lnTo>
                  <a:lnTo>
                    <a:pt x="742" y="41"/>
                  </a:lnTo>
                  <a:lnTo>
                    <a:pt x="758" y="45"/>
                  </a:lnTo>
                  <a:lnTo>
                    <a:pt x="770" y="48"/>
                  </a:lnTo>
                  <a:lnTo>
                    <a:pt x="778" y="50"/>
                  </a:lnTo>
                  <a:lnTo>
                    <a:pt x="781" y="50"/>
                  </a:lnTo>
                  <a:lnTo>
                    <a:pt x="797" y="56"/>
                  </a:lnTo>
                  <a:lnTo>
                    <a:pt x="810" y="67"/>
                  </a:lnTo>
                  <a:lnTo>
                    <a:pt x="819" y="80"/>
                  </a:lnTo>
                  <a:lnTo>
                    <a:pt x="825" y="97"/>
                  </a:lnTo>
                  <a:lnTo>
                    <a:pt x="827" y="114"/>
                  </a:lnTo>
                  <a:lnTo>
                    <a:pt x="800" y="771"/>
                  </a:lnTo>
                  <a:lnTo>
                    <a:pt x="798" y="787"/>
                  </a:lnTo>
                  <a:lnTo>
                    <a:pt x="791" y="803"/>
                  </a:lnTo>
                  <a:lnTo>
                    <a:pt x="780" y="815"/>
                  </a:lnTo>
                  <a:lnTo>
                    <a:pt x="767" y="825"/>
                  </a:lnTo>
                  <a:lnTo>
                    <a:pt x="684" y="866"/>
                  </a:lnTo>
                  <a:lnTo>
                    <a:pt x="582" y="1466"/>
                  </a:lnTo>
                  <a:lnTo>
                    <a:pt x="577" y="1483"/>
                  </a:lnTo>
                  <a:lnTo>
                    <a:pt x="568" y="1499"/>
                  </a:lnTo>
                  <a:lnTo>
                    <a:pt x="556" y="1510"/>
                  </a:lnTo>
                  <a:lnTo>
                    <a:pt x="541" y="1518"/>
                  </a:lnTo>
                  <a:lnTo>
                    <a:pt x="524" y="1521"/>
                  </a:lnTo>
                  <a:lnTo>
                    <a:pt x="303" y="1521"/>
                  </a:lnTo>
                  <a:lnTo>
                    <a:pt x="286" y="1518"/>
                  </a:lnTo>
                  <a:lnTo>
                    <a:pt x="271" y="1510"/>
                  </a:lnTo>
                  <a:lnTo>
                    <a:pt x="258" y="1499"/>
                  </a:lnTo>
                  <a:lnTo>
                    <a:pt x="250" y="1483"/>
                  </a:lnTo>
                  <a:lnTo>
                    <a:pt x="245" y="1466"/>
                  </a:lnTo>
                  <a:lnTo>
                    <a:pt x="142" y="866"/>
                  </a:lnTo>
                  <a:lnTo>
                    <a:pt x="60" y="825"/>
                  </a:lnTo>
                  <a:lnTo>
                    <a:pt x="46" y="815"/>
                  </a:lnTo>
                  <a:lnTo>
                    <a:pt x="36" y="803"/>
                  </a:lnTo>
                  <a:lnTo>
                    <a:pt x="29" y="787"/>
                  </a:lnTo>
                  <a:lnTo>
                    <a:pt x="26" y="771"/>
                  </a:lnTo>
                  <a:lnTo>
                    <a:pt x="0" y="114"/>
                  </a:lnTo>
                  <a:lnTo>
                    <a:pt x="1" y="97"/>
                  </a:lnTo>
                  <a:lnTo>
                    <a:pt x="7" y="80"/>
                  </a:lnTo>
                  <a:lnTo>
                    <a:pt x="17" y="67"/>
                  </a:lnTo>
                  <a:lnTo>
                    <a:pt x="30" y="56"/>
                  </a:lnTo>
                  <a:lnTo>
                    <a:pt x="46" y="50"/>
                  </a:lnTo>
                  <a:lnTo>
                    <a:pt x="49" y="50"/>
                  </a:lnTo>
                  <a:lnTo>
                    <a:pt x="57" y="48"/>
                  </a:lnTo>
                  <a:lnTo>
                    <a:pt x="69" y="45"/>
                  </a:lnTo>
                  <a:lnTo>
                    <a:pt x="85" y="41"/>
                  </a:lnTo>
                  <a:lnTo>
                    <a:pt x="104" y="37"/>
                  </a:lnTo>
                  <a:lnTo>
                    <a:pt x="124" y="32"/>
                  </a:lnTo>
                  <a:lnTo>
                    <a:pt x="146" y="27"/>
                  </a:lnTo>
                  <a:lnTo>
                    <a:pt x="167" y="22"/>
                  </a:lnTo>
                  <a:lnTo>
                    <a:pt x="188" y="18"/>
                  </a:lnTo>
                  <a:lnTo>
                    <a:pt x="207" y="13"/>
                  </a:lnTo>
                  <a:lnTo>
                    <a:pt x="225" y="9"/>
                  </a:lnTo>
                  <a:lnTo>
                    <a:pt x="238" y="6"/>
                  </a:lnTo>
                  <a:lnTo>
                    <a:pt x="247" y="4"/>
                  </a:lnTo>
                  <a:lnTo>
                    <a:pt x="264" y="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0" name="Freeform 338"/>
            <p:cNvSpPr>
              <a:spLocks/>
            </p:cNvSpPr>
            <p:nvPr/>
          </p:nvSpPr>
          <p:spPr bwMode="auto">
            <a:xfrm>
              <a:off x="1832" y="1828"/>
              <a:ext cx="46" cy="54"/>
            </a:xfrm>
            <a:custGeom>
              <a:avLst/>
              <a:gdLst>
                <a:gd name="T0" fmla="*/ 23 w 408"/>
                <a:gd name="T1" fmla="*/ 0 h 484"/>
                <a:gd name="T2" fmla="*/ 27 w 408"/>
                <a:gd name="T3" fmla="*/ 0 h 484"/>
                <a:gd name="T4" fmla="*/ 31 w 408"/>
                <a:gd name="T5" fmla="*/ 1 h 484"/>
                <a:gd name="T6" fmla="*/ 34 w 408"/>
                <a:gd name="T7" fmla="*/ 3 h 484"/>
                <a:gd name="T8" fmla="*/ 37 w 408"/>
                <a:gd name="T9" fmla="*/ 5 h 484"/>
                <a:gd name="T10" fmla="*/ 39 w 408"/>
                <a:gd name="T11" fmla="*/ 7 h 484"/>
                <a:gd name="T12" fmla="*/ 42 w 408"/>
                <a:gd name="T13" fmla="*/ 10 h 484"/>
                <a:gd name="T14" fmla="*/ 44 w 408"/>
                <a:gd name="T15" fmla="*/ 13 h 484"/>
                <a:gd name="T16" fmla="*/ 45 w 408"/>
                <a:gd name="T17" fmla="*/ 17 h 484"/>
                <a:gd name="T18" fmla="*/ 46 w 408"/>
                <a:gd name="T19" fmla="*/ 21 h 484"/>
                <a:gd name="T20" fmla="*/ 46 w 408"/>
                <a:gd name="T21" fmla="*/ 25 h 484"/>
                <a:gd name="T22" fmla="*/ 46 w 408"/>
                <a:gd name="T23" fmla="*/ 29 h 484"/>
                <a:gd name="T24" fmla="*/ 45 w 408"/>
                <a:gd name="T25" fmla="*/ 33 h 484"/>
                <a:gd name="T26" fmla="*/ 44 w 408"/>
                <a:gd name="T27" fmla="*/ 37 h 484"/>
                <a:gd name="T28" fmla="*/ 42 w 408"/>
                <a:gd name="T29" fmla="*/ 40 h 484"/>
                <a:gd name="T30" fmla="*/ 40 w 408"/>
                <a:gd name="T31" fmla="*/ 43 h 484"/>
                <a:gd name="T32" fmla="*/ 38 w 408"/>
                <a:gd name="T33" fmla="*/ 46 h 484"/>
                <a:gd name="T34" fmla="*/ 35 w 408"/>
                <a:gd name="T35" fmla="*/ 49 h 484"/>
                <a:gd name="T36" fmla="*/ 33 w 408"/>
                <a:gd name="T37" fmla="*/ 51 h 484"/>
                <a:gd name="T38" fmla="*/ 29 w 408"/>
                <a:gd name="T39" fmla="*/ 53 h 484"/>
                <a:gd name="T40" fmla="*/ 26 w 408"/>
                <a:gd name="T41" fmla="*/ 54 h 484"/>
                <a:gd name="T42" fmla="*/ 23 w 408"/>
                <a:gd name="T43" fmla="*/ 54 h 484"/>
                <a:gd name="T44" fmla="*/ 20 w 408"/>
                <a:gd name="T45" fmla="*/ 54 h 484"/>
                <a:gd name="T46" fmla="*/ 16 w 408"/>
                <a:gd name="T47" fmla="*/ 53 h 484"/>
                <a:gd name="T48" fmla="*/ 14 w 408"/>
                <a:gd name="T49" fmla="*/ 51 h 484"/>
                <a:gd name="T50" fmla="*/ 11 w 408"/>
                <a:gd name="T51" fmla="*/ 49 h 484"/>
                <a:gd name="T52" fmla="*/ 8 w 408"/>
                <a:gd name="T53" fmla="*/ 46 h 484"/>
                <a:gd name="T54" fmla="*/ 6 w 408"/>
                <a:gd name="T55" fmla="*/ 43 h 484"/>
                <a:gd name="T56" fmla="*/ 4 w 408"/>
                <a:gd name="T57" fmla="*/ 40 h 484"/>
                <a:gd name="T58" fmla="*/ 2 w 408"/>
                <a:gd name="T59" fmla="*/ 37 h 484"/>
                <a:gd name="T60" fmla="*/ 1 w 408"/>
                <a:gd name="T61" fmla="*/ 33 h 484"/>
                <a:gd name="T62" fmla="*/ 0 w 408"/>
                <a:gd name="T63" fmla="*/ 29 h 484"/>
                <a:gd name="T64" fmla="*/ 0 w 408"/>
                <a:gd name="T65" fmla="*/ 25 h 484"/>
                <a:gd name="T66" fmla="*/ 0 w 408"/>
                <a:gd name="T67" fmla="*/ 21 h 484"/>
                <a:gd name="T68" fmla="*/ 1 w 408"/>
                <a:gd name="T69" fmla="*/ 17 h 484"/>
                <a:gd name="T70" fmla="*/ 3 w 408"/>
                <a:gd name="T71" fmla="*/ 13 h 484"/>
                <a:gd name="T72" fmla="*/ 4 w 408"/>
                <a:gd name="T73" fmla="*/ 10 h 484"/>
                <a:gd name="T74" fmla="*/ 7 w 408"/>
                <a:gd name="T75" fmla="*/ 7 h 484"/>
                <a:gd name="T76" fmla="*/ 9 w 408"/>
                <a:gd name="T77" fmla="*/ 5 h 484"/>
                <a:gd name="T78" fmla="*/ 12 w 408"/>
                <a:gd name="T79" fmla="*/ 3 h 484"/>
                <a:gd name="T80" fmla="*/ 16 w 408"/>
                <a:gd name="T81" fmla="*/ 1 h 484"/>
                <a:gd name="T82" fmla="*/ 19 w 408"/>
                <a:gd name="T83" fmla="*/ 0 h 484"/>
                <a:gd name="T84" fmla="*/ 23 w 408"/>
                <a:gd name="T85" fmla="*/ 0 h 4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8"/>
                <a:gd name="T130" fmla="*/ 0 h 484"/>
                <a:gd name="T131" fmla="*/ 408 w 408"/>
                <a:gd name="T132" fmla="*/ 484 h 4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8" h="484">
                  <a:moveTo>
                    <a:pt x="204" y="0"/>
                  </a:moveTo>
                  <a:lnTo>
                    <a:pt x="238" y="3"/>
                  </a:lnTo>
                  <a:lnTo>
                    <a:pt x="271" y="11"/>
                  </a:lnTo>
                  <a:lnTo>
                    <a:pt x="300" y="24"/>
                  </a:lnTo>
                  <a:lnTo>
                    <a:pt x="327" y="42"/>
                  </a:lnTo>
                  <a:lnTo>
                    <a:pt x="350" y="64"/>
                  </a:lnTo>
                  <a:lnTo>
                    <a:pt x="370" y="90"/>
                  </a:lnTo>
                  <a:lnTo>
                    <a:pt x="386" y="119"/>
                  </a:lnTo>
                  <a:lnTo>
                    <a:pt x="398" y="152"/>
                  </a:lnTo>
                  <a:lnTo>
                    <a:pt x="405" y="187"/>
                  </a:lnTo>
                  <a:lnTo>
                    <a:pt x="408" y="226"/>
                  </a:lnTo>
                  <a:lnTo>
                    <a:pt x="405" y="261"/>
                  </a:lnTo>
                  <a:lnTo>
                    <a:pt x="399" y="295"/>
                  </a:lnTo>
                  <a:lnTo>
                    <a:pt x="388" y="328"/>
                  </a:lnTo>
                  <a:lnTo>
                    <a:pt x="374" y="360"/>
                  </a:lnTo>
                  <a:lnTo>
                    <a:pt x="357" y="389"/>
                  </a:lnTo>
                  <a:lnTo>
                    <a:pt x="337" y="415"/>
                  </a:lnTo>
                  <a:lnTo>
                    <a:pt x="314" y="438"/>
                  </a:lnTo>
                  <a:lnTo>
                    <a:pt x="289" y="457"/>
                  </a:lnTo>
                  <a:lnTo>
                    <a:pt x="261" y="472"/>
                  </a:lnTo>
                  <a:lnTo>
                    <a:pt x="233" y="481"/>
                  </a:lnTo>
                  <a:lnTo>
                    <a:pt x="204" y="484"/>
                  </a:lnTo>
                  <a:lnTo>
                    <a:pt x="175" y="481"/>
                  </a:lnTo>
                  <a:lnTo>
                    <a:pt x="146" y="472"/>
                  </a:lnTo>
                  <a:lnTo>
                    <a:pt x="120" y="457"/>
                  </a:lnTo>
                  <a:lnTo>
                    <a:pt x="95" y="438"/>
                  </a:lnTo>
                  <a:lnTo>
                    <a:pt x="72" y="415"/>
                  </a:lnTo>
                  <a:lnTo>
                    <a:pt x="52" y="389"/>
                  </a:lnTo>
                  <a:lnTo>
                    <a:pt x="35" y="360"/>
                  </a:lnTo>
                  <a:lnTo>
                    <a:pt x="21" y="328"/>
                  </a:lnTo>
                  <a:lnTo>
                    <a:pt x="9" y="295"/>
                  </a:lnTo>
                  <a:lnTo>
                    <a:pt x="2" y="261"/>
                  </a:lnTo>
                  <a:lnTo>
                    <a:pt x="0" y="226"/>
                  </a:lnTo>
                  <a:lnTo>
                    <a:pt x="3" y="187"/>
                  </a:lnTo>
                  <a:lnTo>
                    <a:pt x="10" y="152"/>
                  </a:lnTo>
                  <a:lnTo>
                    <a:pt x="23" y="119"/>
                  </a:lnTo>
                  <a:lnTo>
                    <a:pt x="39" y="90"/>
                  </a:lnTo>
                  <a:lnTo>
                    <a:pt x="59" y="64"/>
                  </a:lnTo>
                  <a:lnTo>
                    <a:pt x="82" y="42"/>
                  </a:lnTo>
                  <a:lnTo>
                    <a:pt x="108" y="24"/>
                  </a:lnTo>
                  <a:lnTo>
                    <a:pt x="138" y="11"/>
                  </a:lnTo>
                  <a:lnTo>
                    <a:pt x="170" y="3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1" name="Freeform 339"/>
            <p:cNvSpPr>
              <a:spLocks/>
            </p:cNvSpPr>
            <p:nvPr/>
          </p:nvSpPr>
          <p:spPr bwMode="auto">
            <a:xfrm>
              <a:off x="1597" y="1888"/>
              <a:ext cx="92" cy="169"/>
            </a:xfrm>
            <a:custGeom>
              <a:avLst/>
              <a:gdLst>
                <a:gd name="T0" fmla="*/ 32 w 827"/>
                <a:gd name="T1" fmla="*/ 0 h 1521"/>
                <a:gd name="T2" fmla="*/ 34 w 827"/>
                <a:gd name="T3" fmla="*/ 3 h 1521"/>
                <a:gd name="T4" fmla="*/ 34 w 827"/>
                <a:gd name="T5" fmla="*/ 5 h 1521"/>
                <a:gd name="T6" fmla="*/ 36 w 827"/>
                <a:gd name="T7" fmla="*/ 8 h 1521"/>
                <a:gd name="T8" fmla="*/ 38 w 827"/>
                <a:gd name="T9" fmla="*/ 13 h 1521"/>
                <a:gd name="T10" fmla="*/ 41 w 827"/>
                <a:gd name="T11" fmla="*/ 19 h 1521"/>
                <a:gd name="T12" fmla="*/ 43 w 827"/>
                <a:gd name="T13" fmla="*/ 24 h 1521"/>
                <a:gd name="T14" fmla="*/ 45 w 827"/>
                <a:gd name="T15" fmla="*/ 28 h 1521"/>
                <a:gd name="T16" fmla="*/ 46 w 827"/>
                <a:gd name="T17" fmla="*/ 31 h 1521"/>
                <a:gd name="T18" fmla="*/ 47 w 827"/>
                <a:gd name="T19" fmla="*/ 28 h 1521"/>
                <a:gd name="T20" fmla="*/ 49 w 827"/>
                <a:gd name="T21" fmla="*/ 24 h 1521"/>
                <a:gd name="T22" fmla="*/ 51 w 827"/>
                <a:gd name="T23" fmla="*/ 19 h 1521"/>
                <a:gd name="T24" fmla="*/ 54 w 827"/>
                <a:gd name="T25" fmla="*/ 13 h 1521"/>
                <a:gd name="T26" fmla="*/ 56 w 827"/>
                <a:gd name="T27" fmla="*/ 8 h 1521"/>
                <a:gd name="T28" fmla="*/ 58 w 827"/>
                <a:gd name="T29" fmla="*/ 5 h 1521"/>
                <a:gd name="T30" fmla="*/ 58 w 827"/>
                <a:gd name="T31" fmla="*/ 3 h 1521"/>
                <a:gd name="T32" fmla="*/ 60 w 827"/>
                <a:gd name="T33" fmla="*/ 0 h 1521"/>
                <a:gd name="T34" fmla="*/ 63 w 827"/>
                <a:gd name="T35" fmla="*/ 0 h 1521"/>
                <a:gd name="T36" fmla="*/ 66 w 827"/>
                <a:gd name="T37" fmla="*/ 1 h 1521"/>
                <a:gd name="T38" fmla="*/ 69 w 827"/>
                <a:gd name="T39" fmla="*/ 1 h 1521"/>
                <a:gd name="T40" fmla="*/ 73 w 827"/>
                <a:gd name="T41" fmla="*/ 2 h 1521"/>
                <a:gd name="T42" fmla="*/ 78 w 827"/>
                <a:gd name="T43" fmla="*/ 4 h 1521"/>
                <a:gd name="T44" fmla="*/ 83 w 827"/>
                <a:gd name="T45" fmla="*/ 5 h 1521"/>
                <a:gd name="T46" fmla="*/ 86 w 827"/>
                <a:gd name="T47" fmla="*/ 5 h 1521"/>
                <a:gd name="T48" fmla="*/ 87 w 827"/>
                <a:gd name="T49" fmla="*/ 6 h 1521"/>
                <a:gd name="T50" fmla="*/ 90 w 827"/>
                <a:gd name="T51" fmla="*/ 7 h 1521"/>
                <a:gd name="T52" fmla="*/ 92 w 827"/>
                <a:gd name="T53" fmla="*/ 11 h 1521"/>
                <a:gd name="T54" fmla="*/ 89 w 827"/>
                <a:gd name="T55" fmla="*/ 86 h 1521"/>
                <a:gd name="T56" fmla="*/ 88 w 827"/>
                <a:gd name="T57" fmla="*/ 89 h 1521"/>
                <a:gd name="T58" fmla="*/ 85 w 827"/>
                <a:gd name="T59" fmla="*/ 92 h 1521"/>
                <a:gd name="T60" fmla="*/ 65 w 827"/>
                <a:gd name="T61" fmla="*/ 163 h 1521"/>
                <a:gd name="T62" fmla="*/ 63 w 827"/>
                <a:gd name="T63" fmla="*/ 167 h 1521"/>
                <a:gd name="T64" fmla="*/ 60 w 827"/>
                <a:gd name="T65" fmla="*/ 169 h 1521"/>
                <a:gd name="T66" fmla="*/ 34 w 827"/>
                <a:gd name="T67" fmla="*/ 169 h 1521"/>
                <a:gd name="T68" fmla="*/ 30 w 827"/>
                <a:gd name="T69" fmla="*/ 168 h 1521"/>
                <a:gd name="T70" fmla="*/ 28 w 827"/>
                <a:gd name="T71" fmla="*/ 165 h 1521"/>
                <a:gd name="T72" fmla="*/ 16 w 827"/>
                <a:gd name="T73" fmla="*/ 96 h 1521"/>
                <a:gd name="T74" fmla="*/ 5 w 827"/>
                <a:gd name="T75" fmla="*/ 91 h 1521"/>
                <a:gd name="T76" fmla="*/ 3 w 827"/>
                <a:gd name="T77" fmla="*/ 87 h 1521"/>
                <a:gd name="T78" fmla="*/ 0 w 827"/>
                <a:gd name="T79" fmla="*/ 13 h 1521"/>
                <a:gd name="T80" fmla="*/ 1 w 827"/>
                <a:gd name="T81" fmla="*/ 9 h 1521"/>
                <a:gd name="T82" fmla="*/ 3 w 827"/>
                <a:gd name="T83" fmla="*/ 6 h 1521"/>
                <a:gd name="T84" fmla="*/ 5 w 827"/>
                <a:gd name="T85" fmla="*/ 6 h 1521"/>
                <a:gd name="T86" fmla="*/ 8 w 827"/>
                <a:gd name="T87" fmla="*/ 5 h 1521"/>
                <a:gd name="T88" fmla="*/ 12 w 827"/>
                <a:gd name="T89" fmla="*/ 4 h 1521"/>
                <a:gd name="T90" fmla="*/ 16 w 827"/>
                <a:gd name="T91" fmla="*/ 3 h 1521"/>
                <a:gd name="T92" fmla="*/ 21 w 827"/>
                <a:gd name="T93" fmla="*/ 2 h 1521"/>
                <a:gd name="T94" fmla="*/ 25 w 827"/>
                <a:gd name="T95" fmla="*/ 1 h 1521"/>
                <a:gd name="T96" fmla="*/ 28 w 827"/>
                <a:gd name="T97" fmla="*/ 0 h 1521"/>
                <a:gd name="T98" fmla="*/ 31 w 827"/>
                <a:gd name="T99" fmla="*/ 0 h 15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27"/>
                <a:gd name="T151" fmla="*/ 0 h 1521"/>
                <a:gd name="T152" fmla="*/ 827 w 827"/>
                <a:gd name="T153" fmla="*/ 1521 h 15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27" h="1521">
                  <a:moveTo>
                    <a:pt x="277" y="0"/>
                  </a:moveTo>
                  <a:lnTo>
                    <a:pt x="288" y="3"/>
                  </a:lnTo>
                  <a:lnTo>
                    <a:pt x="296" y="11"/>
                  </a:lnTo>
                  <a:lnTo>
                    <a:pt x="302" y="23"/>
                  </a:lnTo>
                  <a:lnTo>
                    <a:pt x="305" y="30"/>
                  </a:lnTo>
                  <a:lnTo>
                    <a:pt x="310" y="42"/>
                  </a:lnTo>
                  <a:lnTo>
                    <a:pt x="317" y="57"/>
                  </a:lnTo>
                  <a:lnTo>
                    <a:pt x="325" y="76"/>
                  </a:lnTo>
                  <a:lnTo>
                    <a:pt x="334" y="98"/>
                  </a:lnTo>
                  <a:lnTo>
                    <a:pt x="344" y="120"/>
                  </a:lnTo>
                  <a:lnTo>
                    <a:pt x="356" y="144"/>
                  </a:lnTo>
                  <a:lnTo>
                    <a:pt x="366" y="168"/>
                  </a:lnTo>
                  <a:lnTo>
                    <a:pt x="377" y="193"/>
                  </a:lnTo>
                  <a:lnTo>
                    <a:pt x="386" y="215"/>
                  </a:lnTo>
                  <a:lnTo>
                    <a:pt x="395" y="236"/>
                  </a:lnTo>
                  <a:lnTo>
                    <a:pt x="403" y="254"/>
                  </a:lnTo>
                  <a:lnTo>
                    <a:pt x="409" y="268"/>
                  </a:lnTo>
                  <a:lnTo>
                    <a:pt x="414" y="278"/>
                  </a:lnTo>
                  <a:lnTo>
                    <a:pt x="419" y="268"/>
                  </a:lnTo>
                  <a:lnTo>
                    <a:pt x="425" y="254"/>
                  </a:lnTo>
                  <a:lnTo>
                    <a:pt x="433" y="236"/>
                  </a:lnTo>
                  <a:lnTo>
                    <a:pt x="442" y="215"/>
                  </a:lnTo>
                  <a:lnTo>
                    <a:pt x="452" y="193"/>
                  </a:lnTo>
                  <a:lnTo>
                    <a:pt x="462" y="168"/>
                  </a:lnTo>
                  <a:lnTo>
                    <a:pt x="472" y="144"/>
                  </a:lnTo>
                  <a:lnTo>
                    <a:pt x="483" y="120"/>
                  </a:lnTo>
                  <a:lnTo>
                    <a:pt x="493" y="98"/>
                  </a:lnTo>
                  <a:lnTo>
                    <a:pt x="502" y="76"/>
                  </a:lnTo>
                  <a:lnTo>
                    <a:pt x="510" y="57"/>
                  </a:lnTo>
                  <a:lnTo>
                    <a:pt x="517" y="42"/>
                  </a:lnTo>
                  <a:lnTo>
                    <a:pt x="522" y="30"/>
                  </a:lnTo>
                  <a:lnTo>
                    <a:pt x="525" y="23"/>
                  </a:lnTo>
                  <a:lnTo>
                    <a:pt x="531" y="11"/>
                  </a:lnTo>
                  <a:lnTo>
                    <a:pt x="540" y="3"/>
                  </a:lnTo>
                  <a:lnTo>
                    <a:pt x="550" y="0"/>
                  </a:lnTo>
                  <a:lnTo>
                    <a:pt x="563" y="1"/>
                  </a:lnTo>
                  <a:lnTo>
                    <a:pt x="579" y="4"/>
                  </a:lnTo>
                  <a:lnTo>
                    <a:pt x="589" y="6"/>
                  </a:lnTo>
                  <a:lnTo>
                    <a:pt x="602" y="9"/>
                  </a:lnTo>
                  <a:lnTo>
                    <a:pt x="620" y="13"/>
                  </a:lnTo>
                  <a:lnTo>
                    <a:pt x="639" y="18"/>
                  </a:lnTo>
                  <a:lnTo>
                    <a:pt x="660" y="22"/>
                  </a:lnTo>
                  <a:lnTo>
                    <a:pt x="681" y="27"/>
                  </a:lnTo>
                  <a:lnTo>
                    <a:pt x="703" y="32"/>
                  </a:lnTo>
                  <a:lnTo>
                    <a:pt x="723" y="37"/>
                  </a:lnTo>
                  <a:lnTo>
                    <a:pt x="742" y="41"/>
                  </a:lnTo>
                  <a:lnTo>
                    <a:pt x="758" y="45"/>
                  </a:lnTo>
                  <a:lnTo>
                    <a:pt x="770" y="48"/>
                  </a:lnTo>
                  <a:lnTo>
                    <a:pt x="778" y="50"/>
                  </a:lnTo>
                  <a:lnTo>
                    <a:pt x="781" y="50"/>
                  </a:lnTo>
                  <a:lnTo>
                    <a:pt x="797" y="56"/>
                  </a:lnTo>
                  <a:lnTo>
                    <a:pt x="810" y="67"/>
                  </a:lnTo>
                  <a:lnTo>
                    <a:pt x="820" y="80"/>
                  </a:lnTo>
                  <a:lnTo>
                    <a:pt x="826" y="97"/>
                  </a:lnTo>
                  <a:lnTo>
                    <a:pt x="827" y="114"/>
                  </a:lnTo>
                  <a:lnTo>
                    <a:pt x="801" y="771"/>
                  </a:lnTo>
                  <a:lnTo>
                    <a:pt x="798" y="787"/>
                  </a:lnTo>
                  <a:lnTo>
                    <a:pt x="791" y="803"/>
                  </a:lnTo>
                  <a:lnTo>
                    <a:pt x="781" y="815"/>
                  </a:lnTo>
                  <a:lnTo>
                    <a:pt x="767" y="825"/>
                  </a:lnTo>
                  <a:lnTo>
                    <a:pt x="685" y="866"/>
                  </a:lnTo>
                  <a:lnTo>
                    <a:pt x="582" y="1466"/>
                  </a:lnTo>
                  <a:lnTo>
                    <a:pt x="577" y="1483"/>
                  </a:lnTo>
                  <a:lnTo>
                    <a:pt x="569" y="1499"/>
                  </a:lnTo>
                  <a:lnTo>
                    <a:pt x="556" y="1510"/>
                  </a:lnTo>
                  <a:lnTo>
                    <a:pt x="541" y="1518"/>
                  </a:lnTo>
                  <a:lnTo>
                    <a:pt x="524" y="1521"/>
                  </a:lnTo>
                  <a:lnTo>
                    <a:pt x="303" y="1521"/>
                  </a:lnTo>
                  <a:lnTo>
                    <a:pt x="286" y="1518"/>
                  </a:lnTo>
                  <a:lnTo>
                    <a:pt x="271" y="1510"/>
                  </a:lnTo>
                  <a:lnTo>
                    <a:pt x="259" y="1499"/>
                  </a:lnTo>
                  <a:lnTo>
                    <a:pt x="250" y="1483"/>
                  </a:lnTo>
                  <a:lnTo>
                    <a:pt x="245" y="1466"/>
                  </a:lnTo>
                  <a:lnTo>
                    <a:pt x="143" y="866"/>
                  </a:lnTo>
                  <a:lnTo>
                    <a:pt x="60" y="825"/>
                  </a:lnTo>
                  <a:lnTo>
                    <a:pt x="47" y="815"/>
                  </a:lnTo>
                  <a:lnTo>
                    <a:pt x="36" y="803"/>
                  </a:lnTo>
                  <a:lnTo>
                    <a:pt x="29" y="787"/>
                  </a:lnTo>
                  <a:lnTo>
                    <a:pt x="27" y="771"/>
                  </a:lnTo>
                  <a:lnTo>
                    <a:pt x="0" y="114"/>
                  </a:lnTo>
                  <a:lnTo>
                    <a:pt x="2" y="97"/>
                  </a:lnTo>
                  <a:lnTo>
                    <a:pt x="8" y="80"/>
                  </a:lnTo>
                  <a:lnTo>
                    <a:pt x="17" y="67"/>
                  </a:lnTo>
                  <a:lnTo>
                    <a:pt x="30" y="56"/>
                  </a:lnTo>
                  <a:lnTo>
                    <a:pt x="46" y="50"/>
                  </a:lnTo>
                  <a:lnTo>
                    <a:pt x="49" y="50"/>
                  </a:lnTo>
                  <a:lnTo>
                    <a:pt x="57" y="48"/>
                  </a:lnTo>
                  <a:lnTo>
                    <a:pt x="69" y="45"/>
                  </a:lnTo>
                  <a:lnTo>
                    <a:pt x="85" y="41"/>
                  </a:lnTo>
                  <a:lnTo>
                    <a:pt x="105" y="37"/>
                  </a:lnTo>
                  <a:lnTo>
                    <a:pt x="125" y="32"/>
                  </a:lnTo>
                  <a:lnTo>
                    <a:pt x="147" y="27"/>
                  </a:lnTo>
                  <a:lnTo>
                    <a:pt x="168" y="22"/>
                  </a:lnTo>
                  <a:lnTo>
                    <a:pt x="189" y="18"/>
                  </a:lnTo>
                  <a:lnTo>
                    <a:pt x="208" y="13"/>
                  </a:lnTo>
                  <a:lnTo>
                    <a:pt x="225" y="9"/>
                  </a:lnTo>
                  <a:lnTo>
                    <a:pt x="238" y="6"/>
                  </a:lnTo>
                  <a:lnTo>
                    <a:pt x="248" y="4"/>
                  </a:lnTo>
                  <a:lnTo>
                    <a:pt x="264" y="1"/>
                  </a:lnTo>
                  <a:lnTo>
                    <a:pt x="2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2" name="Freeform 340"/>
            <p:cNvSpPr>
              <a:spLocks/>
            </p:cNvSpPr>
            <p:nvPr/>
          </p:nvSpPr>
          <p:spPr bwMode="auto">
            <a:xfrm>
              <a:off x="1620" y="1828"/>
              <a:ext cx="46" cy="54"/>
            </a:xfrm>
            <a:custGeom>
              <a:avLst/>
              <a:gdLst>
                <a:gd name="T0" fmla="*/ 23 w 408"/>
                <a:gd name="T1" fmla="*/ 0 h 484"/>
                <a:gd name="T2" fmla="*/ 27 w 408"/>
                <a:gd name="T3" fmla="*/ 0 h 484"/>
                <a:gd name="T4" fmla="*/ 30 w 408"/>
                <a:gd name="T5" fmla="*/ 1 h 484"/>
                <a:gd name="T6" fmla="*/ 34 w 408"/>
                <a:gd name="T7" fmla="*/ 3 h 484"/>
                <a:gd name="T8" fmla="*/ 37 w 408"/>
                <a:gd name="T9" fmla="*/ 5 h 484"/>
                <a:gd name="T10" fmla="*/ 39 w 408"/>
                <a:gd name="T11" fmla="*/ 7 h 484"/>
                <a:gd name="T12" fmla="*/ 42 w 408"/>
                <a:gd name="T13" fmla="*/ 10 h 484"/>
                <a:gd name="T14" fmla="*/ 43 w 408"/>
                <a:gd name="T15" fmla="*/ 13 h 484"/>
                <a:gd name="T16" fmla="*/ 45 w 408"/>
                <a:gd name="T17" fmla="*/ 17 h 484"/>
                <a:gd name="T18" fmla="*/ 46 w 408"/>
                <a:gd name="T19" fmla="*/ 21 h 484"/>
                <a:gd name="T20" fmla="*/ 46 w 408"/>
                <a:gd name="T21" fmla="*/ 25 h 484"/>
                <a:gd name="T22" fmla="*/ 46 w 408"/>
                <a:gd name="T23" fmla="*/ 29 h 484"/>
                <a:gd name="T24" fmla="*/ 45 w 408"/>
                <a:gd name="T25" fmla="*/ 33 h 484"/>
                <a:gd name="T26" fmla="*/ 44 w 408"/>
                <a:gd name="T27" fmla="*/ 37 h 484"/>
                <a:gd name="T28" fmla="*/ 42 w 408"/>
                <a:gd name="T29" fmla="*/ 40 h 484"/>
                <a:gd name="T30" fmla="*/ 40 w 408"/>
                <a:gd name="T31" fmla="*/ 43 h 484"/>
                <a:gd name="T32" fmla="*/ 38 w 408"/>
                <a:gd name="T33" fmla="*/ 46 h 484"/>
                <a:gd name="T34" fmla="*/ 35 w 408"/>
                <a:gd name="T35" fmla="*/ 49 h 484"/>
                <a:gd name="T36" fmla="*/ 32 w 408"/>
                <a:gd name="T37" fmla="*/ 51 h 484"/>
                <a:gd name="T38" fmla="*/ 30 w 408"/>
                <a:gd name="T39" fmla="*/ 53 h 484"/>
                <a:gd name="T40" fmla="*/ 26 w 408"/>
                <a:gd name="T41" fmla="*/ 54 h 484"/>
                <a:gd name="T42" fmla="*/ 23 w 408"/>
                <a:gd name="T43" fmla="*/ 54 h 484"/>
                <a:gd name="T44" fmla="*/ 20 w 408"/>
                <a:gd name="T45" fmla="*/ 54 h 484"/>
                <a:gd name="T46" fmla="*/ 17 w 408"/>
                <a:gd name="T47" fmla="*/ 53 h 484"/>
                <a:gd name="T48" fmla="*/ 13 w 408"/>
                <a:gd name="T49" fmla="*/ 51 h 484"/>
                <a:gd name="T50" fmla="*/ 11 w 408"/>
                <a:gd name="T51" fmla="*/ 49 h 484"/>
                <a:gd name="T52" fmla="*/ 8 w 408"/>
                <a:gd name="T53" fmla="*/ 46 h 484"/>
                <a:gd name="T54" fmla="*/ 6 w 408"/>
                <a:gd name="T55" fmla="*/ 43 h 484"/>
                <a:gd name="T56" fmla="*/ 4 w 408"/>
                <a:gd name="T57" fmla="*/ 40 h 484"/>
                <a:gd name="T58" fmla="*/ 2 w 408"/>
                <a:gd name="T59" fmla="*/ 37 h 484"/>
                <a:gd name="T60" fmla="*/ 1 w 408"/>
                <a:gd name="T61" fmla="*/ 33 h 484"/>
                <a:gd name="T62" fmla="*/ 0 w 408"/>
                <a:gd name="T63" fmla="*/ 29 h 484"/>
                <a:gd name="T64" fmla="*/ 0 w 408"/>
                <a:gd name="T65" fmla="*/ 25 h 484"/>
                <a:gd name="T66" fmla="*/ 0 w 408"/>
                <a:gd name="T67" fmla="*/ 21 h 484"/>
                <a:gd name="T68" fmla="*/ 1 w 408"/>
                <a:gd name="T69" fmla="*/ 17 h 484"/>
                <a:gd name="T70" fmla="*/ 2 w 408"/>
                <a:gd name="T71" fmla="*/ 13 h 484"/>
                <a:gd name="T72" fmla="*/ 4 w 408"/>
                <a:gd name="T73" fmla="*/ 10 h 484"/>
                <a:gd name="T74" fmla="*/ 7 w 408"/>
                <a:gd name="T75" fmla="*/ 7 h 484"/>
                <a:gd name="T76" fmla="*/ 9 w 408"/>
                <a:gd name="T77" fmla="*/ 5 h 484"/>
                <a:gd name="T78" fmla="*/ 12 w 408"/>
                <a:gd name="T79" fmla="*/ 3 h 484"/>
                <a:gd name="T80" fmla="*/ 15 w 408"/>
                <a:gd name="T81" fmla="*/ 1 h 484"/>
                <a:gd name="T82" fmla="*/ 19 w 408"/>
                <a:gd name="T83" fmla="*/ 0 h 484"/>
                <a:gd name="T84" fmla="*/ 23 w 408"/>
                <a:gd name="T85" fmla="*/ 0 h 4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08"/>
                <a:gd name="T130" fmla="*/ 0 h 484"/>
                <a:gd name="T131" fmla="*/ 408 w 408"/>
                <a:gd name="T132" fmla="*/ 484 h 4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08" h="484">
                  <a:moveTo>
                    <a:pt x="204" y="0"/>
                  </a:moveTo>
                  <a:lnTo>
                    <a:pt x="238" y="3"/>
                  </a:lnTo>
                  <a:lnTo>
                    <a:pt x="270" y="11"/>
                  </a:lnTo>
                  <a:lnTo>
                    <a:pt x="300" y="24"/>
                  </a:lnTo>
                  <a:lnTo>
                    <a:pt x="326" y="42"/>
                  </a:lnTo>
                  <a:lnTo>
                    <a:pt x="349" y="64"/>
                  </a:lnTo>
                  <a:lnTo>
                    <a:pt x="369" y="90"/>
                  </a:lnTo>
                  <a:lnTo>
                    <a:pt x="385" y="119"/>
                  </a:lnTo>
                  <a:lnTo>
                    <a:pt x="398" y="152"/>
                  </a:lnTo>
                  <a:lnTo>
                    <a:pt x="405" y="187"/>
                  </a:lnTo>
                  <a:lnTo>
                    <a:pt x="408" y="226"/>
                  </a:lnTo>
                  <a:lnTo>
                    <a:pt x="405" y="261"/>
                  </a:lnTo>
                  <a:lnTo>
                    <a:pt x="399" y="295"/>
                  </a:lnTo>
                  <a:lnTo>
                    <a:pt x="387" y="328"/>
                  </a:lnTo>
                  <a:lnTo>
                    <a:pt x="373" y="360"/>
                  </a:lnTo>
                  <a:lnTo>
                    <a:pt x="356" y="389"/>
                  </a:lnTo>
                  <a:lnTo>
                    <a:pt x="336" y="415"/>
                  </a:lnTo>
                  <a:lnTo>
                    <a:pt x="313" y="438"/>
                  </a:lnTo>
                  <a:lnTo>
                    <a:pt x="288" y="457"/>
                  </a:lnTo>
                  <a:lnTo>
                    <a:pt x="262" y="472"/>
                  </a:lnTo>
                  <a:lnTo>
                    <a:pt x="233" y="481"/>
                  </a:lnTo>
                  <a:lnTo>
                    <a:pt x="204" y="484"/>
                  </a:lnTo>
                  <a:lnTo>
                    <a:pt x="175" y="481"/>
                  </a:lnTo>
                  <a:lnTo>
                    <a:pt x="147" y="472"/>
                  </a:lnTo>
                  <a:lnTo>
                    <a:pt x="119" y="457"/>
                  </a:lnTo>
                  <a:lnTo>
                    <a:pt x="94" y="438"/>
                  </a:lnTo>
                  <a:lnTo>
                    <a:pt x="71" y="415"/>
                  </a:lnTo>
                  <a:lnTo>
                    <a:pt x="51" y="389"/>
                  </a:lnTo>
                  <a:lnTo>
                    <a:pt x="34" y="360"/>
                  </a:lnTo>
                  <a:lnTo>
                    <a:pt x="20" y="328"/>
                  </a:lnTo>
                  <a:lnTo>
                    <a:pt x="9" y="295"/>
                  </a:lnTo>
                  <a:lnTo>
                    <a:pt x="3" y="261"/>
                  </a:lnTo>
                  <a:lnTo>
                    <a:pt x="0" y="226"/>
                  </a:lnTo>
                  <a:lnTo>
                    <a:pt x="3" y="187"/>
                  </a:lnTo>
                  <a:lnTo>
                    <a:pt x="10" y="152"/>
                  </a:lnTo>
                  <a:lnTo>
                    <a:pt x="22" y="119"/>
                  </a:lnTo>
                  <a:lnTo>
                    <a:pt x="38" y="90"/>
                  </a:lnTo>
                  <a:lnTo>
                    <a:pt x="58" y="64"/>
                  </a:lnTo>
                  <a:lnTo>
                    <a:pt x="81" y="42"/>
                  </a:lnTo>
                  <a:lnTo>
                    <a:pt x="108" y="24"/>
                  </a:lnTo>
                  <a:lnTo>
                    <a:pt x="137" y="11"/>
                  </a:lnTo>
                  <a:lnTo>
                    <a:pt x="170" y="3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3" name="Freeform 341"/>
            <p:cNvSpPr>
              <a:spLocks/>
            </p:cNvSpPr>
            <p:nvPr/>
          </p:nvSpPr>
          <p:spPr bwMode="auto">
            <a:xfrm>
              <a:off x="1781" y="1808"/>
              <a:ext cx="41" cy="49"/>
            </a:xfrm>
            <a:custGeom>
              <a:avLst/>
              <a:gdLst>
                <a:gd name="T0" fmla="*/ 20 w 367"/>
                <a:gd name="T1" fmla="*/ 0 h 436"/>
                <a:gd name="T2" fmla="*/ 24 w 367"/>
                <a:gd name="T3" fmla="*/ 0 h 436"/>
                <a:gd name="T4" fmla="*/ 27 w 367"/>
                <a:gd name="T5" fmla="*/ 1 h 436"/>
                <a:gd name="T6" fmla="*/ 30 w 367"/>
                <a:gd name="T7" fmla="*/ 2 h 436"/>
                <a:gd name="T8" fmla="*/ 33 w 367"/>
                <a:gd name="T9" fmla="*/ 4 h 436"/>
                <a:gd name="T10" fmla="*/ 35 w 367"/>
                <a:gd name="T11" fmla="*/ 6 h 436"/>
                <a:gd name="T12" fmla="*/ 37 w 367"/>
                <a:gd name="T13" fmla="*/ 9 h 436"/>
                <a:gd name="T14" fmla="*/ 39 w 367"/>
                <a:gd name="T15" fmla="*/ 12 h 436"/>
                <a:gd name="T16" fmla="*/ 40 w 367"/>
                <a:gd name="T17" fmla="*/ 15 h 436"/>
                <a:gd name="T18" fmla="*/ 41 w 367"/>
                <a:gd name="T19" fmla="*/ 19 h 436"/>
                <a:gd name="T20" fmla="*/ 41 w 367"/>
                <a:gd name="T21" fmla="*/ 23 h 436"/>
                <a:gd name="T22" fmla="*/ 41 w 367"/>
                <a:gd name="T23" fmla="*/ 27 h 436"/>
                <a:gd name="T24" fmla="*/ 40 w 367"/>
                <a:gd name="T25" fmla="*/ 31 h 436"/>
                <a:gd name="T26" fmla="*/ 39 w 367"/>
                <a:gd name="T27" fmla="*/ 34 h 436"/>
                <a:gd name="T28" fmla="*/ 37 w 367"/>
                <a:gd name="T29" fmla="*/ 38 h 436"/>
                <a:gd name="T30" fmla="*/ 35 w 367"/>
                <a:gd name="T31" fmla="*/ 41 h 436"/>
                <a:gd name="T32" fmla="*/ 33 w 367"/>
                <a:gd name="T33" fmla="*/ 44 h 436"/>
                <a:gd name="T34" fmla="*/ 30 w 367"/>
                <a:gd name="T35" fmla="*/ 46 h 436"/>
                <a:gd name="T36" fmla="*/ 27 w 367"/>
                <a:gd name="T37" fmla="*/ 48 h 436"/>
                <a:gd name="T38" fmla="*/ 24 w 367"/>
                <a:gd name="T39" fmla="*/ 49 h 436"/>
                <a:gd name="T40" fmla="*/ 20 w 367"/>
                <a:gd name="T41" fmla="*/ 49 h 436"/>
                <a:gd name="T42" fmla="*/ 17 w 367"/>
                <a:gd name="T43" fmla="*/ 49 h 436"/>
                <a:gd name="T44" fmla="*/ 14 w 367"/>
                <a:gd name="T45" fmla="*/ 48 h 436"/>
                <a:gd name="T46" fmla="*/ 11 w 367"/>
                <a:gd name="T47" fmla="*/ 46 h 436"/>
                <a:gd name="T48" fmla="*/ 8 w 367"/>
                <a:gd name="T49" fmla="*/ 44 h 436"/>
                <a:gd name="T50" fmla="*/ 6 w 367"/>
                <a:gd name="T51" fmla="*/ 41 h 436"/>
                <a:gd name="T52" fmla="*/ 4 w 367"/>
                <a:gd name="T53" fmla="*/ 38 h 436"/>
                <a:gd name="T54" fmla="*/ 2 w 367"/>
                <a:gd name="T55" fmla="*/ 34 h 436"/>
                <a:gd name="T56" fmla="*/ 1 w 367"/>
                <a:gd name="T57" fmla="*/ 31 h 436"/>
                <a:gd name="T58" fmla="*/ 0 w 367"/>
                <a:gd name="T59" fmla="*/ 27 h 436"/>
                <a:gd name="T60" fmla="*/ 0 w 367"/>
                <a:gd name="T61" fmla="*/ 23 h 436"/>
                <a:gd name="T62" fmla="*/ 0 w 367"/>
                <a:gd name="T63" fmla="*/ 19 h 436"/>
                <a:gd name="T64" fmla="*/ 1 w 367"/>
                <a:gd name="T65" fmla="*/ 15 h 436"/>
                <a:gd name="T66" fmla="*/ 2 w 367"/>
                <a:gd name="T67" fmla="*/ 12 h 436"/>
                <a:gd name="T68" fmla="*/ 4 w 367"/>
                <a:gd name="T69" fmla="*/ 9 h 436"/>
                <a:gd name="T70" fmla="*/ 6 w 367"/>
                <a:gd name="T71" fmla="*/ 6 h 436"/>
                <a:gd name="T72" fmla="*/ 8 w 367"/>
                <a:gd name="T73" fmla="*/ 4 h 436"/>
                <a:gd name="T74" fmla="*/ 11 w 367"/>
                <a:gd name="T75" fmla="*/ 2 h 436"/>
                <a:gd name="T76" fmla="*/ 14 w 367"/>
                <a:gd name="T77" fmla="*/ 1 h 436"/>
                <a:gd name="T78" fmla="*/ 17 w 367"/>
                <a:gd name="T79" fmla="*/ 0 h 436"/>
                <a:gd name="T80" fmla="*/ 20 w 367"/>
                <a:gd name="T81" fmla="*/ 0 h 4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7"/>
                <a:gd name="T124" fmla="*/ 0 h 436"/>
                <a:gd name="T125" fmla="*/ 367 w 367"/>
                <a:gd name="T126" fmla="*/ 436 h 4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7" h="436">
                  <a:moveTo>
                    <a:pt x="183" y="0"/>
                  </a:moveTo>
                  <a:lnTo>
                    <a:pt x="214" y="2"/>
                  </a:lnTo>
                  <a:lnTo>
                    <a:pt x="244" y="10"/>
                  </a:lnTo>
                  <a:lnTo>
                    <a:pt x="270" y="21"/>
                  </a:lnTo>
                  <a:lnTo>
                    <a:pt x="294" y="37"/>
                  </a:lnTo>
                  <a:lnTo>
                    <a:pt x="315" y="57"/>
                  </a:lnTo>
                  <a:lnTo>
                    <a:pt x="333" y="80"/>
                  </a:lnTo>
                  <a:lnTo>
                    <a:pt x="348" y="107"/>
                  </a:lnTo>
                  <a:lnTo>
                    <a:pt x="358" y="137"/>
                  </a:lnTo>
                  <a:lnTo>
                    <a:pt x="365" y="169"/>
                  </a:lnTo>
                  <a:lnTo>
                    <a:pt x="367" y="203"/>
                  </a:lnTo>
                  <a:lnTo>
                    <a:pt x="365" y="238"/>
                  </a:lnTo>
                  <a:lnTo>
                    <a:pt x="358" y="272"/>
                  </a:lnTo>
                  <a:lnTo>
                    <a:pt x="346" y="304"/>
                  </a:lnTo>
                  <a:lnTo>
                    <a:pt x="331" y="335"/>
                  </a:lnTo>
                  <a:lnTo>
                    <a:pt x="313" y="363"/>
                  </a:lnTo>
                  <a:lnTo>
                    <a:pt x="291" y="388"/>
                  </a:lnTo>
                  <a:lnTo>
                    <a:pt x="267" y="408"/>
                  </a:lnTo>
                  <a:lnTo>
                    <a:pt x="241" y="423"/>
                  </a:lnTo>
                  <a:lnTo>
                    <a:pt x="212" y="433"/>
                  </a:lnTo>
                  <a:lnTo>
                    <a:pt x="183" y="436"/>
                  </a:lnTo>
                  <a:lnTo>
                    <a:pt x="154" y="433"/>
                  </a:lnTo>
                  <a:lnTo>
                    <a:pt x="126" y="423"/>
                  </a:lnTo>
                  <a:lnTo>
                    <a:pt x="100" y="408"/>
                  </a:lnTo>
                  <a:lnTo>
                    <a:pt x="76" y="388"/>
                  </a:lnTo>
                  <a:lnTo>
                    <a:pt x="55" y="363"/>
                  </a:lnTo>
                  <a:lnTo>
                    <a:pt x="36" y="335"/>
                  </a:lnTo>
                  <a:lnTo>
                    <a:pt x="21" y="304"/>
                  </a:lnTo>
                  <a:lnTo>
                    <a:pt x="10" y="272"/>
                  </a:lnTo>
                  <a:lnTo>
                    <a:pt x="3" y="238"/>
                  </a:lnTo>
                  <a:lnTo>
                    <a:pt x="0" y="203"/>
                  </a:lnTo>
                  <a:lnTo>
                    <a:pt x="3" y="169"/>
                  </a:lnTo>
                  <a:lnTo>
                    <a:pt x="9" y="137"/>
                  </a:lnTo>
                  <a:lnTo>
                    <a:pt x="20" y="107"/>
                  </a:lnTo>
                  <a:lnTo>
                    <a:pt x="34" y="80"/>
                  </a:lnTo>
                  <a:lnTo>
                    <a:pt x="52" y="57"/>
                  </a:lnTo>
                  <a:lnTo>
                    <a:pt x="73" y="37"/>
                  </a:lnTo>
                  <a:lnTo>
                    <a:pt x="97" y="21"/>
                  </a:lnTo>
                  <a:lnTo>
                    <a:pt x="124" y="10"/>
                  </a:lnTo>
                  <a:lnTo>
                    <a:pt x="152" y="2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  <p:sp>
          <p:nvSpPr>
            <p:cNvPr id="714" name="Freeform 342"/>
            <p:cNvSpPr>
              <a:spLocks/>
            </p:cNvSpPr>
            <p:nvPr/>
          </p:nvSpPr>
          <p:spPr bwMode="auto">
            <a:xfrm>
              <a:off x="1676" y="1808"/>
              <a:ext cx="41" cy="49"/>
            </a:xfrm>
            <a:custGeom>
              <a:avLst/>
              <a:gdLst>
                <a:gd name="T0" fmla="*/ 21 w 367"/>
                <a:gd name="T1" fmla="*/ 0 h 436"/>
                <a:gd name="T2" fmla="*/ 24 w 367"/>
                <a:gd name="T3" fmla="*/ 0 h 436"/>
                <a:gd name="T4" fmla="*/ 27 w 367"/>
                <a:gd name="T5" fmla="*/ 1 h 436"/>
                <a:gd name="T6" fmla="*/ 30 w 367"/>
                <a:gd name="T7" fmla="*/ 2 h 436"/>
                <a:gd name="T8" fmla="*/ 33 w 367"/>
                <a:gd name="T9" fmla="*/ 4 h 436"/>
                <a:gd name="T10" fmla="*/ 35 w 367"/>
                <a:gd name="T11" fmla="*/ 6 h 436"/>
                <a:gd name="T12" fmla="*/ 37 w 367"/>
                <a:gd name="T13" fmla="*/ 9 h 436"/>
                <a:gd name="T14" fmla="*/ 39 w 367"/>
                <a:gd name="T15" fmla="*/ 12 h 436"/>
                <a:gd name="T16" fmla="*/ 40 w 367"/>
                <a:gd name="T17" fmla="*/ 15 h 436"/>
                <a:gd name="T18" fmla="*/ 41 w 367"/>
                <a:gd name="T19" fmla="*/ 19 h 436"/>
                <a:gd name="T20" fmla="*/ 41 w 367"/>
                <a:gd name="T21" fmla="*/ 23 h 436"/>
                <a:gd name="T22" fmla="*/ 41 w 367"/>
                <a:gd name="T23" fmla="*/ 27 h 436"/>
                <a:gd name="T24" fmla="*/ 40 w 367"/>
                <a:gd name="T25" fmla="*/ 31 h 436"/>
                <a:gd name="T26" fmla="*/ 39 w 367"/>
                <a:gd name="T27" fmla="*/ 34 h 436"/>
                <a:gd name="T28" fmla="*/ 37 w 367"/>
                <a:gd name="T29" fmla="*/ 38 h 436"/>
                <a:gd name="T30" fmla="*/ 35 w 367"/>
                <a:gd name="T31" fmla="*/ 41 h 436"/>
                <a:gd name="T32" fmla="*/ 33 w 367"/>
                <a:gd name="T33" fmla="*/ 44 h 436"/>
                <a:gd name="T34" fmla="*/ 30 w 367"/>
                <a:gd name="T35" fmla="*/ 46 h 436"/>
                <a:gd name="T36" fmla="*/ 27 w 367"/>
                <a:gd name="T37" fmla="*/ 48 h 436"/>
                <a:gd name="T38" fmla="*/ 24 w 367"/>
                <a:gd name="T39" fmla="*/ 49 h 436"/>
                <a:gd name="T40" fmla="*/ 21 w 367"/>
                <a:gd name="T41" fmla="*/ 49 h 436"/>
                <a:gd name="T42" fmla="*/ 17 w 367"/>
                <a:gd name="T43" fmla="*/ 49 h 436"/>
                <a:gd name="T44" fmla="*/ 14 w 367"/>
                <a:gd name="T45" fmla="*/ 48 h 436"/>
                <a:gd name="T46" fmla="*/ 11 w 367"/>
                <a:gd name="T47" fmla="*/ 46 h 436"/>
                <a:gd name="T48" fmla="*/ 8 w 367"/>
                <a:gd name="T49" fmla="*/ 44 h 436"/>
                <a:gd name="T50" fmla="*/ 6 w 367"/>
                <a:gd name="T51" fmla="*/ 41 h 436"/>
                <a:gd name="T52" fmla="*/ 4 w 367"/>
                <a:gd name="T53" fmla="*/ 38 h 436"/>
                <a:gd name="T54" fmla="*/ 2 w 367"/>
                <a:gd name="T55" fmla="*/ 34 h 436"/>
                <a:gd name="T56" fmla="*/ 1 w 367"/>
                <a:gd name="T57" fmla="*/ 31 h 436"/>
                <a:gd name="T58" fmla="*/ 0 w 367"/>
                <a:gd name="T59" fmla="*/ 27 h 436"/>
                <a:gd name="T60" fmla="*/ 0 w 367"/>
                <a:gd name="T61" fmla="*/ 23 h 436"/>
                <a:gd name="T62" fmla="*/ 0 w 367"/>
                <a:gd name="T63" fmla="*/ 19 h 436"/>
                <a:gd name="T64" fmla="*/ 1 w 367"/>
                <a:gd name="T65" fmla="*/ 15 h 436"/>
                <a:gd name="T66" fmla="*/ 2 w 367"/>
                <a:gd name="T67" fmla="*/ 12 h 436"/>
                <a:gd name="T68" fmla="*/ 4 w 367"/>
                <a:gd name="T69" fmla="*/ 9 h 436"/>
                <a:gd name="T70" fmla="*/ 6 w 367"/>
                <a:gd name="T71" fmla="*/ 6 h 436"/>
                <a:gd name="T72" fmla="*/ 8 w 367"/>
                <a:gd name="T73" fmla="*/ 4 h 436"/>
                <a:gd name="T74" fmla="*/ 11 w 367"/>
                <a:gd name="T75" fmla="*/ 2 h 436"/>
                <a:gd name="T76" fmla="*/ 14 w 367"/>
                <a:gd name="T77" fmla="*/ 1 h 436"/>
                <a:gd name="T78" fmla="*/ 17 w 367"/>
                <a:gd name="T79" fmla="*/ 0 h 436"/>
                <a:gd name="T80" fmla="*/ 21 w 367"/>
                <a:gd name="T81" fmla="*/ 0 h 4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67"/>
                <a:gd name="T124" fmla="*/ 0 h 436"/>
                <a:gd name="T125" fmla="*/ 367 w 367"/>
                <a:gd name="T126" fmla="*/ 436 h 4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67" h="436">
                  <a:moveTo>
                    <a:pt x="184" y="0"/>
                  </a:moveTo>
                  <a:lnTo>
                    <a:pt x="215" y="2"/>
                  </a:lnTo>
                  <a:lnTo>
                    <a:pt x="243" y="10"/>
                  </a:lnTo>
                  <a:lnTo>
                    <a:pt x="270" y="21"/>
                  </a:lnTo>
                  <a:lnTo>
                    <a:pt x="294" y="37"/>
                  </a:lnTo>
                  <a:lnTo>
                    <a:pt x="315" y="57"/>
                  </a:lnTo>
                  <a:lnTo>
                    <a:pt x="333" y="80"/>
                  </a:lnTo>
                  <a:lnTo>
                    <a:pt x="347" y="107"/>
                  </a:lnTo>
                  <a:lnTo>
                    <a:pt x="358" y="137"/>
                  </a:lnTo>
                  <a:lnTo>
                    <a:pt x="364" y="169"/>
                  </a:lnTo>
                  <a:lnTo>
                    <a:pt x="367" y="203"/>
                  </a:lnTo>
                  <a:lnTo>
                    <a:pt x="364" y="238"/>
                  </a:lnTo>
                  <a:lnTo>
                    <a:pt x="357" y="272"/>
                  </a:lnTo>
                  <a:lnTo>
                    <a:pt x="346" y="304"/>
                  </a:lnTo>
                  <a:lnTo>
                    <a:pt x="331" y="335"/>
                  </a:lnTo>
                  <a:lnTo>
                    <a:pt x="312" y="363"/>
                  </a:lnTo>
                  <a:lnTo>
                    <a:pt x="291" y="388"/>
                  </a:lnTo>
                  <a:lnTo>
                    <a:pt x="267" y="408"/>
                  </a:lnTo>
                  <a:lnTo>
                    <a:pt x="241" y="423"/>
                  </a:lnTo>
                  <a:lnTo>
                    <a:pt x="213" y="433"/>
                  </a:lnTo>
                  <a:lnTo>
                    <a:pt x="184" y="436"/>
                  </a:lnTo>
                  <a:lnTo>
                    <a:pt x="155" y="433"/>
                  </a:lnTo>
                  <a:lnTo>
                    <a:pt x="126" y="423"/>
                  </a:lnTo>
                  <a:lnTo>
                    <a:pt x="100" y="408"/>
                  </a:lnTo>
                  <a:lnTo>
                    <a:pt x="76" y="388"/>
                  </a:lnTo>
                  <a:lnTo>
                    <a:pt x="54" y="363"/>
                  </a:lnTo>
                  <a:lnTo>
                    <a:pt x="36" y="335"/>
                  </a:lnTo>
                  <a:lnTo>
                    <a:pt x="21" y="304"/>
                  </a:lnTo>
                  <a:lnTo>
                    <a:pt x="9" y="272"/>
                  </a:lnTo>
                  <a:lnTo>
                    <a:pt x="2" y="238"/>
                  </a:lnTo>
                  <a:lnTo>
                    <a:pt x="0" y="203"/>
                  </a:lnTo>
                  <a:lnTo>
                    <a:pt x="2" y="169"/>
                  </a:lnTo>
                  <a:lnTo>
                    <a:pt x="9" y="137"/>
                  </a:lnTo>
                  <a:lnTo>
                    <a:pt x="19" y="107"/>
                  </a:lnTo>
                  <a:lnTo>
                    <a:pt x="34" y="80"/>
                  </a:lnTo>
                  <a:lnTo>
                    <a:pt x="52" y="57"/>
                  </a:lnTo>
                  <a:lnTo>
                    <a:pt x="73" y="37"/>
                  </a:lnTo>
                  <a:lnTo>
                    <a:pt x="97" y="21"/>
                  </a:lnTo>
                  <a:lnTo>
                    <a:pt x="123" y="10"/>
                  </a:lnTo>
                  <a:lnTo>
                    <a:pt x="153" y="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823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572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ites.ieee.org/futuredirections/files/2018/09/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73" y="1027661"/>
            <a:ext cx="5456427" cy="41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to ta digitalizace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7215188" cy="2000548"/>
          </a:xfrm>
        </p:spPr>
        <p:txBody>
          <a:bodyPr/>
          <a:lstStyle/>
          <a:p>
            <a:r>
              <a:rPr lang="cs-CZ" dirty="0" smtClean="0"/>
              <a:t>Strojům rutinu</a:t>
            </a:r>
          </a:p>
          <a:p>
            <a:r>
              <a:rPr lang="cs-CZ" dirty="0" smtClean="0"/>
              <a:t>Asistence – zjednodušování</a:t>
            </a:r>
          </a:p>
          <a:p>
            <a:r>
              <a:rPr lang="cs-CZ" dirty="0" smtClean="0"/>
              <a:t>Redukce lidské chyby</a:t>
            </a:r>
          </a:p>
          <a:p>
            <a:r>
              <a:rPr lang="cs-CZ" dirty="0" smtClean="0"/>
              <a:t>Roste význam komunikace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05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už je historie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>
          <a:xfrm>
            <a:off x="822325" y="1200150"/>
            <a:ext cx="5306210" cy="2862322"/>
          </a:xfrm>
        </p:spPr>
        <p:txBody>
          <a:bodyPr/>
          <a:lstStyle/>
          <a:p>
            <a:r>
              <a:rPr lang="cs-CZ" dirty="0" smtClean="0"/>
              <a:t>Evidence docházky…</a:t>
            </a:r>
          </a:p>
          <a:p>
            <a:r>
              <a:rPr lang="cs-CZ" dirty="0" smtClean="0"/>
              <a:t>Rozdávání papírových poukázek</a:t>
            </a:r>
          </a:p>
          <a:p>
            <a:r>
              <a:rPr lang="cs-CZ" dirty="0" smtClean="0"/>
              <a:t>Přepočítávání a bezpečnost</a:t>
            </a:r>
          </a:p>
          <a:p>
            <a:r>
              <a:rPr lang="cs-CZ" dirty="0" smtClean="0"/>
              <a:t>Výběr ideálního benefitu každému na míru…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Tohle všechno můžete nechat na digitalizaci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999" y="2542854"/>
            <a:ext cx="4159526" cy="24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30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Trendy v  České republice</a:t>
            </a:r>
            <a:endParaRPr lang="en-US" dirty="0"/>
          </a:p>
        </p:txBody>
      </p:sp>
      <p:sp>
        <p:nvSpPr>
          <p:cNvPr id="53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727" y="2275866"/>
            <a:ext cx="1676401" cy="215444"/>
          </a:xfrm>
        </p:spPr>
        <p:txBody>
          <a:bodyPr/>
          <a:lstStyle/>
          <a:p>
            <a:pPr marL="0" indent="0" algn="ctr">
              <a:buNone/>
            </a:pPr>
            <a:r>
              <a:rPr lang="cs-CZ" sz="1400" b="1" dirty="0" smtClean="0"/>
              <a:t>Mobile </a:t>
            </a:r>
            <a:r>
              <a:rPr lang="cs-CZ" sz="1400" b="1" dirty="0" err="1" smtClean="0"/>
              <a:t>first</a:t>
            </a:r>
            <a:r>
              <a:rPr lang="cs-CZ" sz="1400" b="1" dirty="0" smtClean="0"/>
              <a:t> </a:t>
            </a:r>
            <a:r>
              <a:rPr lang="cs-CZ" sz="1400" b="1" dirty="0"/>
              <a:t>(</a:t>
            </a:r>
            <a:r>
              <a:rPr lang="cs-CZ" sz="1400" b="1" dirty="0" err="1" smtClean="0"/>
              <a:t>only</a:t>
            </a:r>
            <a:r>
              <a:rPr lang="cs-CZ" sz="1400" b="1" dirty="0" smtClean="0"/>
              <a:t>)</a:t>
            </a:r>
          </a:p>
        </p:txBody>
      </p:sp>
      <p:sp>
        <p:nvSpPr>
          <p:cNvPr id="91" name="Freeform 439"/>
          <p:cNvSpPr>
            <a:spLocks noEditPoints="1"/>
          </p:cNvSpPr>
          <p:nvPr/>
        </p:nvSpPr>
        <p:spPr bwMode="auto">
          <a:xfrm>
            <a:off x="347125" y="3382367"/>
            <a:ext cx="984022" cy="801784"/>
          </a:xfrm>
          <a:custGeom>
            <a:avLst/>
            <a:gdLst>
              <a:gd name="T0" fmla="*/ 247 w 272"/>
              <a:gd name="T1" fmla="*/ 162 h 222"/>
              <a:gd name="T2" fmla="*/ 244 w 272"/>
              <a:gd name="T3" fmla="*/ 169 h 222"/>
              <a:gd name="T4" fmla="*/ 238 w 272"/>
              <a:gd name="T5" fmla="*/ 172 h 222"/>
              <a:gd name="T6" fmla="*/ 200 w 272"/>
              <a:gd name="T7" fmla="*/ 172 h 222"/>
              <a:gd name="T8" fmla="*/ 187 w 272"/>
              <a:gd name="T9" fmla="*/ 174 h 222"/>
              <a:gd name="T10" fmla="*/ 172 w 272"/>
              <a:gd name="T11" fmla="*/ 179 h 222"/>
              <a:gd name="T12" fmla="*/ 260 w 272"/>
              <a:gd name="T13" fmla="*/ 184 h 222"/>
              <a:gd name="T14" fmla="*/ 12 w 272"/>
              <a:gd name="T15" fmla="*/ 37 h 222"/>
              <a:gd name="T16" fmla="*/ 130 w 272"/>
              <a:gd name="T17" fmla="*/ 37 h 222"/>
              <a:gd name="T18" fmla="*/ 198 w 272"/>
              <a:gd name="T19" fmla="*/ 12 h 222"/>
              <a:gd name="T20" fmla="*/ 182 w 272"/>
              <a:gd name="T21" fmla="*/ 14 h 222"/>
              <a:gd name="T22" fmla="*/ 170 w 272"/>
              <a:gd name="T23" fmla="*/ 17 h 222"/>
              <a:gd name="T24" fmla="*/ 160 w 272"/>
              <a:gd name="T25" fmla="*/ 22 h 222"/>
              <a:gd name="T26" fmla="*/ 152 w 272"/>
              <a:gd name="T27" fmla="*/ 28 h 222"/>
              <a:gd name="T28" fmla="*/ 145 w 272"/>
              <a:gd name="T29" fmla="*/ 34 h 222"/>
              <a:gd name="T30" fmla="*/ 147 w 272"/>
              <a:gd name="T31" fmla="*/ 180 h 222"/>
              <a:gd name="T32" fmla="*/ 161 w 272"/>
              <a:gd name="T33" fmla="*/ 170 h 222"/>
              <a:gd name="T34" fmla="*/ 174 w 272"/>
              <a:gd name="T35" fmla="*/ 164 h 222"/>
              <a:gd name="T36" fmla="*/ 188 w 272"/>
              <a:gd name="T37" fmla="*/ 161 h 222"/>
              <a:gd name="T38" fmla="*/ 204 w 272"/>
              <a:gd name="T39" fmla="*/ 160 h 222"/>
              <a:gd name="T40" fmla="*/ 204 w 272"/>
              <a:gd name="T41" fmla="*/ 12 h 222"/>
              <a:gd name="T42" fmla="*/ 238 w 272"/>
              <a:gd name="T43" fmla="*/ 0 h 222"/>
              <a:gd name="T44" fmla="*/ 244 w 272"/>
              <a:gd name="T45" fmla="*/ 3 h 222"/>
              <a:gd name="T46" fmla="*/ 247 w 272"/>
              <a:gd name="T47" fmla="*/ 9 h 222"/>
              <a:gd name="T48" fmla="*/ 260 w 272"/>
              <a:gd name="T49" fmla="*/ 24 h 222"/>
              <a:gd name="T50" fmla="*/ 268 w 272"/>
              <a:gd name="T51" fmla="*/ 27 h 222"/>
              <a:gd name="T52" fmla="*/ 272 w 272"/>
              <a:gd name="T53" fmla="*/ 34 h 222"/>
              <a:gd name="T54" fmla="*/ 272 w 272"/>
              <a:gd name="T55" fmla="*/ 200 h 222"/>
              <a:gd name="T56" fmla="*/ 268 w 272"/>
              <a:gd name="T57" fmla="*/ 207 h 222"/>
              <a:gd name="T58" fmla="*/ 260 w 272"/>
              <a:gd name="T59" fmla="*/ 209 h 222"/>
              <a:gd name="T60" fmla="*/ 153 w 272"/>
              <a:gd name="T61" fmla="*/ 215 h 222"/>
              <a:gd name="T62" fmla="*/ 148 w 272"/>
              <a:gd name="T63" fmla="*/ 220 h 222"/>
              <a:gd name="T64" fmla="*/ 130 w 272"/>
              <a:gd name="T65" fmla="*/ 222 h 222"/>
              <a:gd name="T66" fmla="*/ 122 w 272"/>
              <a:gd name="T67" fmla="*/ 219 h 222"/>
              <a:gd name="T68" fmla="*/ 118 w 272"/>
              <a:gd name="T69" fmla="*/ 212 h 222"/>
              <a:gd name="T70" fmla="*/ 10 w 272"/>
              <a:gd name="T71" fmla="*/ 209 h 222"/>
              <a:gd name="T72" fmla="*/ 3 w 272"/>
              <a:gd name="T73" fmla="*/ 205 h 222"/>
              <a:gd name="T74" fmla="*/ 0 w 272"/>
              <a:gd name="T75" fmla="*/ 197 h 222"/>
              <a:gd name="T76" fmla="*/ 1 w 272"/>
              <a:gd name="T77" fmla="*/ 31 h 222"/>
              <a:gd name="T78" fmla="*/ 7 w 272"/>
              <a:gd name="T79" fmla="*/ 25 h 222"/>
              <a:gd name="T80" fmla="*/ 136 w 272"/>
              <a:gd name="T81" fmla="*/ 24 h 222"/>
              <a:gd name="T82" fmla="*/ 154 w 272"/>
              <a:gd name="T83" fmla="*/ 11 h 222"/>
              <a:gd name="T84" fmla="*/ 172 w 272"/>
              <a:gd name="T85" fmla="*/ 3 h 222"/>
              <a:gd name="T86" fmla="*/ 191 w 272"/>
              <a:gd name="T87" fmla="*/ 0 h 22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2"/>
              <a:gd name="T133" fmla="*/ 0 h 222"/>
              <a:gd name="T134" fmla="*/ 272 w 272"/>
              <a:gd name="T135" fmla="*/ 222 h 22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2" h="222">
                <a:moveTo>
                  <a:pt x="248" y="37"/>
                </a:moveTo>
                <a:lnTo>
                  <a:pt x="248" y="160"/>
                </a:lnTo>
                <a:lnTo>
                  <a:pt x="247" y="162"/>
                </a:lnTo>
                <a:lnTo>
                  <a:pt x="247" y="165"/>
                </a:lnTo>
                <a:lnTo>
                  <a:pt x="246" y="167"/>
                </a:lnTo>
                <a:lnTo>
                  <a:pt x="244" y="169"/>
                </a:lnTo>
                <a:lnTo>
                  <a:pt x="242" y="170"/>
                </a:lnTo>
                <a:lnTo>
                  <a:pt x="240" y="171"/>
                </a:lnTo>
                <a:lnTo>
                  <a:pt x="238" y="172"/>
                </a:lnTo>
                <a:lnTo>
                  <a:pt x="235" y="172"/>
                </a:lnTo>
                <a:lnTo>
                  <a:pt x="204" y="172"/>
                </a:lnTo>
                <a:lnTo>
                  <a:pt x="200" y="172"/>
                </a:lnTo>
                <a:lnTo>
                  <a:pt x="196" y="172"/>
                </a:lnTo>
                <a:lnTo>
                  <a:pt x="191" y="173"/>
                </a:lnTo>
                <a:lnTo>
                  <a:pt x="187" y="174"/>
                </a:lnTo>
                <a:lnTo>
                  <a:pt x="182" y="175"/>
                </a:lnTo>
                <a:lnTo>
                  <a:pt x="177" y="176"/>
                </a:lnTo>
                <a:lnTo>
                  <a:pt x="172" y="179"/>
                </a:lnTo>
                <a:lnTo>
                  <a:pt x="167" y="181"/>
                </a:lnTo>
                <a:lnTo>
                  <a:pt x="162" y="184"/>
                </a:lnTo>
                <a:lnTo>
                  <a:pt x="260" y="184"/>
                </a:lnTo>
                <a:lnTo>
                  <a:pt x="260" y="37"/>
                </a:lnTo>
                <a:lnTo>
                  <a:pt x="248" y="37"/>
                </a:lnTo>
                <a:close/>
                <a:moveTo>
                  <a:pt x="12" y="37"/>
                </a:moveTo>
                <a:lnTo>
                  <a:pt x="12" y="184"/>
                </a:lnTo>
                <a:lnTo>
                  <a:pt x="130" y="184"/>
                </a:lnTo>
                <a:lnTo>
                  <a:pt x="130" y="37"/>
                </a:lnTo>
                <a:lnTo>
                  <a:pt x="12" y="37"/>
                </a:lnTo>
                <a:close/>
                <a:moveTo>
                  <a:pt x="204" y="12"/>
                </a:moveTo>
                <a:lnTo>
                  <a:pt x="198" y="12"/>
                </a:lnTo>
                <a:lnTo>
                  <a:pt x="192" y="12"/>
                </a:lnTo>
                <a:lnTo>
                  <a:pt x="187" y="13"/>
                </a:lnTo>
                <a:lnTo>
                  <a:pt x="182" y="14"/>
                </a:lnTo>
                <a:lnTo>
                  <a:pt x="177" y="15"/>
                </a:lnTo>
                <a:lnTo>
                  <a:pt x="173" y="16"/>
                </a:lnTo>
                <a:lnTo>
                  <a:pt x="170" y="17"/>
                </a:lnTo>
                <a:lnTo>
                  <a:pt x="166" y="19"/>
                </a:lnTo>
                <a:lnTo>
                  <a:pt x="163" y="20"/>
                </a:lnTo>
                <a:lnTo>
                  <a:pt x="160" y="22"/>
                </a:lnTo>
                <a:lnTo>
                  <a:pt x="157" y="24"/>
                </a:lnTo>
                <a:lnTo>
                  <a:pt x="154" y="26"/>
                </a:lnTo>
                <a:lnTo>
                  <a:pt x="152" y="28"/>
                </a:lnTo>
                <a:lnTo>
                  <a:pt x="149" y="30"/>
                </a:lnTo>
                <a:lnTo>
                  <a:pt x="147" y="32"/>
                </a:lnTo>
                <a:lnTo>
                  <a:pt x="145" y="34"/>
                </a:lnTo>
                <a:lnTo>
                  <a:pt x="142" y="37"/>
                </a:lnTo>
                <a:lnTo>
                  <a:pt x="142" y="184"/>
                </a:lnTo>
                <a:lnTo>
                  <a:pt x="147" y="180"/>
                </a:lnTo>
                <a:lnTo>
                  <a:pt x="152" y="176"/>
                </a:lnTo>
                <a:lnTo>
                  <a:pt x="157" y="173"/>
                </a:lnTo>
                <a:lnTo>
                  <a:pt x="161" y="170"/>
                </a:lnTo>
                <a:lnTo>
                  <a:pt x="166" y="168"/>
                </a:lnTo>
                <a:lnTo>
                  <a:pt x="170" y="166"/>
                </a:lnTo>
                <a:lnTo>
                  <a:pt x="174" y="164"/>
                </a:lnTo>
                <a:lnTo>
                  <a:pt x="179" y="163"/>
                </a:lnTo>
                <a:lnTo>
                  <a:pt x="184" y="162"/>
                </a:lnTo>
                <a:lnTo>
                  <a:pt x="188" y="161"/>
                </a:lnTo>
                <a:lnTo>
                  <a:pt x="193" y="160"/>
                </a:lnTo>
                <a:lnTo>
                  <a:pt x="199" y="160"/>
                </a:lnTo>
                <a:lnTo>
                  <a:pt x="204" y="160"/>
                </a:lnTo>
                <a:lnTo>
                  <a:pt x="235" y="160"/>
                </a:lnTo>
                <a:lnTo>
                  <a:pt x="235" y="12"/>
                </a:lnTo>
                <a:lnTo>
                  <a:pt x="204" y="12"/>
                </a:lnTo>
                <a:close/>
                <a:moveTo>
                  <a:pt x="204" y="0"/>
                </a:moveTo>
                <a:lnTo>
                  <a:pt x="235" y="0"/>
                </a:lnTo>
                <a:lnTo>
                  <a:pt x="238" y="0"/>
                </a:lnTo>
                <a:lnTo>
                  <a:pt x="240" y="0"/>
                </a:lnTo>
                <a:lnTo>
                  <a:pt x="242" y="2"/>
                </a:lnTo>
                <a:lnTo>
                  <a:pt x="244" y="3"/>
                </a:lnTo>
                <a:lnTo>
                  <a:pt x="246" y="5"/>
                </a:lnTo>
                <a:lnTo>
                  <a:pt x="247" y="7"/>
                </a:lnTo>
                <a:lnTo>
                  <a:pt x="247" y="9"/>
                </a:lnTo>
                <a:lnTo>
                  <a:pt x="248" y="12"/>
                </a:lnTo>
                <a:lnTo>
                  <a:pt x="248" y="24"/>
                </a:lnTo>
                <a:lnTo>
                  <a:pt x="260" y="24"/>
                </a:lnTo>
                <a:lnTo>
                  <a:pt x="263" y="25"/>
                </a:lnTo>
                <a:lnTo>
                  <a:pt x="265" y="25"/>
                </a:lnTo>
                <a:lnTo>
                  <a:pt x="268" y="27"/>
                </a:lnTo>
                <a:lnTo>
                  <a:pt x="270" y="29"/>
                </a:lnTo>
                <a:lnTo>
                  <a:pt x="271" y="31"/>
                </a:lnTo>
                <a:lnTo>
                  <a:pt x="272" y="34"/>
                </a:lnTo>
                <a:lnTo>
                  <a:pt x="272" y="37"/>
                </a:lnTo>
                <a:lnTo>
                  <a:pt x="272" y="197"/>
                </a:lnTo>
                <a:lnTo>
                  <a:pt x="272" y="200"/>
                </a:lnTo>
                <a:lnTo>
                  <a:pt x="271" y="202"/>
                </a:lnTo>
                <a:lnTo>
                  <a:pt x="270" y="205"/>
                </a:lnTo>
                <a:lnTo>
                  <a:pt x="268" y="207"/>
                </a:lnTo>
                <a:lnTo>
                  <a:pt x="265" y="208"/>
                </a:lnTo>
                <a:lnTo>
                  <a:pt x="263" y="209"/>
                </a:lnTo>
                <a:lnTo>
                  <a:pt x="260" y="209"/>
                </a:lnTo>
                <a:lnTo>
                  <a:pt x="155" y="209"/>
                </a:lnTo>
                <a:lnTo>
                  <a:pt x="154" y="212"/>
                </a:lnTo>
                <a:lnTo>
                  <a:pt x="153" y="215"/>
                </a:lnTo>
                <a:lnTo>
                  <a:pt x="152" y="217"/>
                </a:lnTo>
                <a:lnTo>
                  <a:pt x="150" y="219"/>
                </a:lnTo>
                <a:lnTo>
                  <a:pt x="148" y="220"/>
                </a:lnTo>
                <a:lnTo>
                  <a:pt x="145" y="221"/>
                </a:lnTo>
                <a:lnTo>
                  <a:pt x="142" y="222"/>
                </a:lnTo>
                <a:lnTo>
                  <a:pt x="130" y="222"/>
                </a:lnTo>
                <a:lnTo>
                  <a:pt x="127" y="221"/>
                </a:lnTo>
                <a:lnTo>
                  <a:pt x="125" y="220"/>
                </a:lnTo>
                <a:lnTo>
                  <a:pt x="122" y="219"/>
                </a:lnTo>
                <a:lnTo>
                  <a:pt x="120" y="217"/>
                </a:lnTo>
                <a:lnTo>
                  <a:pt x="119" y="215"/>
                </a:lnTo>
                <a:lnTo>
                  <a:pt x="118" y="212"/>
                </a:lnTo>
                <a:lnTo>
                  <a:pt x="118" y="209"/>
                </a:lnTo>
                <a:lnTo>
                  <a:pt x="12" y="209"/>
                </a:lnTo>
                <a:lnTo>
                  <a:pt x="10" y="209"/>
                </a:lnTo>
                <a:lnTo>
                  <a:pt x="7" y="208"/>
                </a:lnTo>
                <a:lnTo>
                  <a:pt x="5" y="207"/>
                </a:lnTo>
                <a:lnTo>
                  <a:pt x="3" y="205"/>
                </a:lnTo>
                <a:lnTo>
                  <a:pt x="1" y="202"/>
                </a:lnTo>
                <a:lnTo>
                  <a:pt x="0" y="200"/>
                </a:lnTo>
                <a:lnTo>
                  <a:pt x="0" y="197"/>
                </a:lnTo>
                <a:lnTo>
                  <a:pt x="0" y="37"/>
                </a:lnTo>
                <a:lnTo>
                  <a:pt x="0" y="34"/>
                </a:lnTo>
                <a:lnTo>
                  <a:pt x="1" y="31"/>
                </a:lnTo>
                <a:lnTo>
                  <a:pt x="3" y="29"/>
                </a:lnTo>
                <a:lnTo>
                  <a:pt x="5" y="27"/>
                </a:lnTo>
                <a:lnTo>
                  <a:pt x="7" y="25"/>
                </a:lnTo>
                <a:lnTo>
                  <a:pt x="10" y="25"/>
                </a:lnTo>
                <a:lnTo>
                  <a:pt x="12" y="24"/>
                </a:lnTo>
                <a:lnTo>
                  <a:pt x="136" y="24"/>
                </a:lnTo>
                <a:lnTo>
                  <a:pt x="142" y="19"/>
                </a:lnTo>
                <a:lnTo>
                  <a:pt x="148" y="15"/>
                </a:lnTo>
                <a:lnTo>
                  <a:pt x="154" y="11"/>
                </a:lnTo>
                <a:lnTo>
                  <a:pt x="160" y="8"/>
                </a:lnTo>
                <a:lnTo>
                  <a:pt x="166" y="5"/>
                </a:lnTo>
                <a:lnTo>
                  <a:pt x="172" y="3"/>
                </a:lnTo>
                <a:lnTo>
                  <a:pt x="178" y="2"/>
                </a:lnTo>
                <a:lnTo>
                  <a:pt x="185" y="1"/>
                </a:lnTo>
                <a:lnTo>
                  <a:pt x="191" y="0"/>
                </a:lnTo>
                <a:lnTo>
                  <a:pt x="198" y="0"/>
                </a:lnTo>
                <a:lnTo>
                  <a:pt x="204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/>
          <a:lstStyle/>
          <a:p>
            <a:endParaRPr lang="fr-FR"/>
          </a:p>
        </p:txBody>
      </p:sp>
      <p:sp>
        <p:nvSpPr>
          <p:cNvPr id="92" name="Freeform 43"/>
          <p:cNvSpPr>
            <a:spLocks noEditPoints="1"/>
          </p:cNvSpPr>
          <p:nvPr/>
        </p:nvSpPr>
        <p:spPr bwMode="auto">
          <a:xfrm>
            <a:off x="499731" y="1164687"/>
            <a:ext cx="656537" cy="984804"/>
          </a:xfrm>
          <a:custGeom>
            <a:avLst/>
            <a:gdLst>
              <a:gd name="T0" fmla="*/ 10 w 1728"/>
              <a:gd name="T1" fmla="*/ 28 h 2592"/>
              <a:gd name="T2" fmla="*/ 9 w 1728"/>
              <a:gd name="T3" fmla="*/ 28 h 2592"/>
              <a:gd name="T4" fmla="*/ 9 w 1728"/>
              <a:gd name="T5" fmla="*/ 29 h 2592"/>
              <a:gd name="T6" fmla="*/ 9 w 1728"/>
              <a:gd name="T7" fmla="*/ 29 h 2592"/>
              <a:gd name="T8" fmla="*/ 10 w 1728"/>
              <a:gd name="T9" fmla="*/ 29 h 2592"/>
              <a:gd name="T10" fmla="*/ 11 w 1728"/>
              <a:gd name="T11" fmla="*/ 29 h 2592"/>
              <a:gd name="T12" fmla="*/ 12 w 1728"/>
              <a:gd name="T13" fmla="*/ 29 h 2592"/>
              <a:gd name="T14" fmla="*/ 12 w 1728"/>
              <a:gd name="T15" fmla="*/ 29 h 2592"/>
              <a:gd name="T16" fmla="*/ 12 w 1728"/>
              <a:gd name="T17" fmla="*/ 28 h 2592"/>
              <a:gd name="T18" fmla="*/ 12 w 1728"/>
              <a:gd name="T19" fmla="*/ 28 h 2592"/>
              <a:gd name="T20" fmla="*/ 11 w 1728"/>
              <a:gd name="T21" fmla="*/ 28 h 2592"/>
              <a:gd name="T22" fmla="*/ 3 w 1728"/>
              <a:gd name="T23" fmla="*/ 5 h 2592"/>
              <a:gd name="T24" fmla="*/ 3 w 1728"/>
              <a:gd name="T25" fmla="*/ 5 h 2592"/>
              <a:gd name="T26" fmla="*/ 3 w 1728"/>
              <a:gd name="T27" fmla="*/ 6 h 2592"/>
              <a:gd name="T28" fmla="*/ 3 w 1728"/>
              <a:gd name="T29" fmla="*/ 26 h 2592"/>
              <a:gd name="T30" fmla="*/ 3 w 1728"/>
              <a:gd name="T31" fmla="*/ 26 h 2592"/>
              <a:gd name="T32" fmla="*/ 3 w 1728"/>
              <a:gd name="T33" fmla="*/ 27 h 2592"/>
              <a:gd name="T34" fmla="*/ 18 w 1728"/>
              <a:gd name="T35" fmla="*/ 27 h 2592"/>
              <a:gd name="T36" fmla="*/ 18 w 1728"/>
              <a:gd name="T37" fmla="*/ 27 h 2592"/>
              <a:gd name="T38" fmla="*/ 19 w 1728"/>
              <a:gd name="T39" fmla="*/ 26 h 2592"/>
              <a:gd name="T40" fmla="*/ 19 w 1728"/>
              <a:gd name="T41" fmla="*/ 6 h 2592"/>
              <a:gd name="T42" fmla="*/ 19 w 1728"/>
              <a:gd name="T43" fmla="*/ 6 h 2592"/>
              <a:gd name="T44" fmla="*/ 18 w 1728"/>
              <a:gd name="T45" fmla="*/ 5 h 2592"/>
              <a:gd name="T46" fmla="*/ 3 w 1728"/>
              <a:gd name="T47" fmla="*/ 5 h 2592"/>
              <a:gd name="T48" fmla="*/ 8 w 1728"/>
              <a:gd name="T49" fmla="*/ 3 h 2592"/>
              <a:gd name="T50" fmla="*/ 8 w 1728"/>
              <a:gd name="T51" fmla="*/ 3 h 2592"/>
              <a:gd name="T52" fmla="*/ 8 w 1728"/>
              <a:gd name="T53" fmla="*/ 3 h 2592"/>
              <a:gd name="T54" fmla="*/ 8 w 1728"/>
              <a:gd name="T55" fmla="*/ 4 h 2592"/>
              <a:gd name="T56" fmla="*/ 8 w 1728"/>
              <a:gd name="T57" fmla="*/ 4 h 2592"/>
              <a:gd name="T58" fmla="*/ 13 w 1728"/>
              <a:gd name="T59" fmla="*/ 4 h 2592"/>
              <a:gd name="T60" fmla="*/ 13 w 1728"/>
              <a:gd name="T61" fmla="*/ 4 h 2592"/>
              <a:gd name="T62" fmla="*/ 13 w 1728"/>
              <a:gd name="T63" fmla="*/ 4 h 2592"/>
              <a:gd name="T64" fmla="*/ 13 w 1728"/>
              <a:gd name="T65" fmla="*/ 3 h 2592"/>
              <a:gd name="T66" fmla="*/ 13 w 1728"/>
              <a:gd name="T67" fmla="*/ 3 h 2592"/>
              <a:gd name="T68" fmla="*/ 13 w 1728"/>
              <a:gd name="T69" fmla="*/ 3 h 2592"/>
              <a:gd name="T70" fmla="*/ 3 w 1728"/>
              <a:gd name="T71" fmla="*/ 0 h 2592"/>
              <a:gd name="T72" fmla="*/ 19 w 1728"/>
              <a:gd name="T73" fmla="*/ 0 h 2592"/>
              <a:gd name="T74" fmla="*/ 20 w 1728"/>
              <a:gd name="T75" fmla="*/ 0 h 2592"/>
              <a:gd name="T76" fmla="*/ 21 w 1728"/>
              <a:gd name="T77" fmla="*/ 1 h 2592"/>
              <a:gd name="T78" fmla="*/ 21 w 1728"/>
              <a:gd name="T79" fmla="*/ 1 h 2592"/>
              <a:gd name="T80" fmla="*/ 21 w 1728"/>
              <a:gd name="T81" fmla="*/ 2 h 2592"/>
              <a:gd name="T82" fmla="*/ 21 w 1728"/>
              <a:gd name="T83" fmla="*/ 29 h 2592"/>
              <a:gd name="T84" fmla="*/ 21 w 1728"/>
              <a:gd name="T85" fmla="*/ 30 h 2592"/>
              <a:gd name="T86" fmla="*/ 21 w 1728"/>
              <a:gd name="T87" fmla="*/ 31 h 2592"/>
              <a:gd name="T88" fmla="*/ 20 w 1728"/>
              <a:gd name="T89" fmla="*/ 31 h 2592"/>
              <a:gd name="T90" fmla="*/ 20 w 1728"/>
              <a:gd name="T91" fmla="*/ 32 h 2592"/>
              <a:gd name="T92" fmla="*/ 19 w 1728"/>
              <a:gd name="T93" fmla="*/ 32 h 2592"/>
              <a:gd name="T94" fmla="*/ 2 w 1728"/>
              <a:gd name="T95" fmla="*/ 32 h 2592"/>
              <a:gd name="T96" fmla="*/ 1 w 1728"/>
              <a:gd name="T97" fmla="*/ 32 h 2592"/>
              <a:gd name="T98" fmla="*/ 1 w 1728"/>
              <a:gd name="T99" fmla="*/ 31 h 2592"/>
              <a:gd name="T100" fmla="*/ 0 w 1728"/>
              <a:gd name="T101" fmla="*/ 31 h 2592"/>
              <a:gd name="T102" fmla="*/ 0 w 1728"/>
              <a:gd name="T103" fmla="*/ 30 h 2592"/>
              <a:gd name="T104" fmla="*/ 0 w 1728"/>
              <a:gd name="T105" fmla="*/ 3 h 2592"/>
              <a:gd name="T106" fmla="*/ 0 w 1728"/>
              <a:gd name="T107" fmla="*/ 2 h 2592"/>
              <a:gd name="T108" fmla="*/ 1 w 1728"/>
              <a:gd name="T109" fmla="*/ 1 h 2592"/>
              <a:gd name="T110" fmla="*/ 1 w 1728"/>
              <a:gd name="T111" fmla="*/ 1 h 2592"/>
              <a:gd name="T112" fmla="*/ 2 w 1728"/>
              <a:gd name="T113" fmla="*/ 0 h 2592"/>
              <a:gd name="T114" fmla="*/ 3 w 1728"/>
              <a:gd name="T115" fmla="*/ 0 h 259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28"/>
              <a:gd name="T175" fmla="*/ 0 h 2592"/>
              <a:gd name="T176" fmla="*/ 1728 w 1728"/>
              <a:gd name="T177" fmla="*/ 2592 h 259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28" h="2592">
                <a:moveTo>
                  <a:pt x="803" y="2261"/>
                </a:moveTo>
                <a:lnTo>
                  <a:pt x="784" y="2265"/>
                </a:lnTo>
                <a:lnTo>
                  <a:pt x="768" y="2273"/>
                </a:lnTo>
                <a:lnTo>
                  <a:pt x="755" y="2287"/>
                </a:lnTo>
                <a:lnTo>
                  <a:pt x="746" y="2303"/>
                </a:lnTo>
                <a:lnTo>
                  <a:pt x="743" y="2323"/>
                </a:lnTo>
                <a:lnTo>
                  <a:pt x="746" y="2341"/>
                </a:lnTo>
                <a:lnTo>
                  <a:pt x="755" y="2357"/>
                </a:lnTo>
                <a:lnTo>
                  <a:pt x="768" y="2371"/>
                </a:lnTo>
                <a:lnTo>
                  <a:pt x="784" y="2379"/>
                </a:lnTo>
                <a:lnTo>
                  <a:pt x="803" y="2383"/>
                </a:lnTo>
                <a:lnTo>
                  <a:pt x="925" y="2383"/>
                </a:lnTo>
                <a:lnTo>
                  <a:pt x="944" y="2379"/>
                </a:lnTo>
                <a:lnTo>
                  <a:pt x="960" y="2371"/>
                </a:lnTo>
                <a:lnTo>
                  <a:pt x="973" y="2357"/>
                </a:lnTo>
                <a:lnTo>
                  <a:pt x="982" y="2341"/>
                </a:lnTo>
                <a:lnTo>
                  <a:pt x="985" y="2323"/>
                </a:lnTo>
                <a:lnTo>
                  <a:pt x="982" y="2303"/>
                </a:lnTo>
                <a:lnTo>
                  <a:pt x="973" y="2287"/>
                </a:lnTo>
                <a:lnTo>
                  <a:pt x="960" y="2273"/>
                </a:lnTo>
                <a:lnTo>
                  <a:pt x="944" y="2265"/>
                </a:lnTo>
                <a:lnTo>
                  <a:pt x="925" y="2261"/>
                </a:lnTo>
                <a:lnTo>
                  <a:pt x="803" y="2261"/>
                </a:lnTo>
                <a:close/>
                <a:moveTo>
                  <a:pt x="271" y="432"/>
                </a:moveTo>
                <a:lnTo>
                  <a:pt x="253" y="435"/>
                </a:lnTo>
                <a:lnTo>
                  <a:pt x="238" y="442"/>
                </a:lnTo>
                <a:lnTo>
                  <a:pt x="227" y="454"/>
                </a:lnTo>
                <a:lnTo>
                  <a:pt x="219" y="469"/>
                </a:lnTo>
                <a:lnTo>
                  <a:pt x="216" y="485"/>
                </a:lnTo>
                <a:lnTo>
                  <a:pt x="216" y="2107"/>
                </a:lnTo>
                <a:lnTo>
                  <a:pt x="219" y="2123"/>
                </a:lnTo>
                <a:lnTo>
                  <a:pt x="227" y="2138"/>
                </a:lnTo>
                <a:lnTo>
                  <a:pt x="238" y="2150"/>
                </a:lnTo>
                <a:lnTo>
                  <a:pt x="253" y="2157"/>
                </a:lnTo>
                <a:lnTo>
                  <a:pt x="271" y="2160"/>
                </a:lnTo>
                <a:lnTo>
                  <a:pt x="1459" y="2160"/>
                </a:lnTo>
                <a:lnTo>
                  <a:pt x="1475" y="2157"/>
                </a:lnTo>
                <a:lnTo>
                  <a:pt x="1490" y="2150"/>
                </a:lnTo>
                <a:lnTo>
                  <a:pt x="1502" y="2138"/>
                </a:lnTo>
                <a:lnTo>
                  <a:pt x="1509" y="2123"/>
                </a:lnTo>
                <a:lnTo>
                  <a:pt x="1512" y="2107"/>
                </a:lnTo>
                <a:lnTo>
                  <a:pt x="1512" y="485"/>
                </a:lnTo>
                <a:lnTo>
                  <a:pt x="1509" y="469"/>
                </a:lnTo>
                <a:lnTo>
                  <a:pt x="1502" y="454"/>
                </a:lnTo>
                <a:lnTo>
                  <a:pt x="1490" y="442"/>
                </a:lnTo>
                <a:lnTo>
                  <a:pt x="1475" y="435"/>
                </a:lnTo>
                <a:lnTo>
                  <a:pt x="1459" y="432"/>
                </a:lnTo>
                <a:lnTo>
                  <a:pt x="271" y="432"/>
                </a:lnTo>
                <a:close/>
                <a:moveTo>
                  <a:pt x="692" y="213"/>
                </a:moveTo>
                <a:lnTo>
                  <a:pt x="673" y="216"/>
                </a:lnTo>
                <a:lnTo>
                  <a:pt x="658" y="224"/>
                </a:lnTo>
                <a:lnTo>
                  <a:pt x="646" y="236"/>
                </a:lnTo>
                <a:lnTo>
                  <a:pt x="638" y="251"/>
                </a:lnTo>
                <a:lnTo>
                  <a:pt x="635" y="269"/>
                </a:lnTo>
                <a:lnTo>
                  <a:pt x="638" y="288"/>
                </a:lnTo>
                <a:lnTo>
                  <a:pt x="646" y="304"/>
                </a:lnTo>
                <a:lnTo>
                  <a:pt x="658" y="316"/>
                </a:lnTo>
                <a:lnTo>
                  <a:pt x="673" y="324"/>
                </a:lnTo>
                <a:lnTo>
                  <a:pt x="692" y="327"/>
                </a:lnTo>
                <a:lnTo>
                  <a:pt x="1036" y="327"/>
                </a:lnTo>
                <a:lnTo>
                  <a:pt x="1055" y="324"/>
                </a:lnTo>
                <a:lnTo>
                  <a:pt x="1070" y="316"/>
                </a:lnTo>
                <a:lnTo>
                  <a:pt x="1082" y="304"/>
                </a:lnTo>
                <a:lnTo>
                  <a:pt x="1090" y="288"/>
                </a:lnTo>
                <a:lnTo>
                  <a:pt x="1093" y="269"/>
                </a:lnTo>
                <a:lnTo>
                  <a:pt x="1090" y="251"/>
                </a:lnTo>
                <a:lnTo>
                  <a:pt x="1082" y="236"/>
                </a:lnTo>
                <a:lnTo>
                  <a:pt x="1070" y="224"/>
                </a:lnTo>
                <a:lnTo>
                  <a:pt x="1055" y="216"/>
                </a:lnTo>
                <a:lnTo>
                  <a:pt x="1036" y="213"/>
                </a:lnTo>
                <a:lnTo>
                  <a:pt x="692" y="213"/>
                </a:lnTo>
                <a:close/>
                <a:moveTo>
                  <a:pt x="216" y="0"/>
                </a:moveTo>
                <a:lnTo>
                  <a:pt x="1512" y="0"/>
                </a:lnTo>
                <a:lnTo>
                  <a:pt x="1547" y="3"/>
                </a:lnTo>
                <a:lnTo>
                  <a:pt x="1580" y="11"/>
                </a:lnTo>
                <a:lnTo>
                  <a:pt x="1611" y="24"/>
                </a:lnTo>
                <a:lnTo>
                  <a:pt x="1640" y="41"/>
                </a:lnTo>
                <a:lnTo>
                  <a:pt x="1665" y="63"/>
                </a:lnTo>
                <a:lnTo>
                  <a:pt x="1687" y="88"/>
                </a:lnTo>
                <a:lnTo>
                  <a:pt x="1704" y="117"/>
                </a:lnTo>
                <a:lnTo>
                  <a:pt x="1717" y="148"/>
                </a:lnTo>
                <a:lnTo>
                  <a:pt x="1725" y="181"/>
                </a:lnTo>
                <a:lnTo>
                  <a:pt x="1728" y="216"/>
                </a:lnTo>
                <a:lnTo>
                  <a:pt x="1728" y="2376"/>
                </a:lnTo>
                <a:lnTo>
                  <a:pt x="1725" y="2411"/>
                </a:lnTo>
                <a:lnTo>
                  <a:pt x="1717" y="2444"/>
                </a:lnTo>
                <a:lnTo>
                  <a:pt x="1704" y="2475"/>
                </a:lnTo>
                <a:lnTo>
                  <a:pt x="1687" y="2504"/>
                </a:lnTo>
                <a:lnTo>
                  <a:pt x="1665" y="2529"/>
                </a:lnTo>
                <a:lnTo>
                  <a:pt x="1640" y="2551"/>
                </a:lnTo>
                <a:lnTo>
                  <a:pt x="1611" y="2568"/>
                </a:lnTo>
                <a:lnTo>
                  <a:pt x="1580" y="2581"/>
                </a:lnTo>
                <a:lnTo>
                  <a:pt x="1547" y="2589"/>
                </a:lnTo>
                <a:lnTo>
                  <a:pt x="1512" y="2592"/>
                </a:lnTo>
                <a:lnTo>
                  <a:pt x="216" y="2592"/>
                </a:lnTo>
                <a:lnTo>
                  <a:pt x="181" y="2589"/>
                </a:lnTo>
                <a:lnTo>
                  <a:pt x="148" y="2581"/>
                </a:lnTo>
                <a:lnTo>
                  <a:pt x="117" y="2568"/>
                </a:lnTo>
                <a:lnTo>
                  <a:pt x="88" y="2551"/>
                </a:lnTo>
                <a:lnTo>
                  <a:pt x="63" y="2529"/>
                </a:lnTo>
                <a:lnTo>
                  <a:pt x="41" y="2504"/>
                </a:lnTo>
                <a:lnTo>
                  <a:pt x="24" y="2475"/>
                </a:lnTo>
                <a:lnTo>
                  <a:pt x="11" y="2444"/>
                </a:lnTo>
                <a:lnTo>
                  <a:pt x="3" y="2411"/>
                </a:lnTo>
                <a:lnTo>
                  <a:pt x="0" y="2376"/>
                </a:lnTo>
                <a:lnTo>
                  <a:pt x="0" y="216"/>
                </a:lnTo>
                <a:lnTo>
                  <a:pt x="3" y="181"/>
                </a:lnTo>
                <a:lnTo>
                  <a:pt x="11" y="148"/>
                </a:lnTo>
                <a:lnTo>
                  <a:pt x="24" y="117"/>
                </a:lnTo>
                <a:lnTo>
                  <a:pt x="41" y="88"/>
                </a:lnTo>
                <a:lnTo>
                  <a:pt x="63" y="63"/>
                </a:lnTo>
                <a:lnTo>
                  <a:pt x="88" y="41"/>
                </a:lnTo>
                <a:lnTo>
                  <a:pt x="117" y="24"/>
                </a:lnTo>
                <a:lnTo>
                  <a:pt x="148" y="11"/>
                </a:lnTo>
                <a:lnTo>
                  <a:pt x="181" y="3"/>
                </a:lnTo>
                <a:lnTo>
                  <a:pt x="216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/>
          <a:lstStyle/>
          <a:p>
            <a:endParaRPr lang="fr-FR">
              <a:latin typeface="+mj-lt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2244061" y="3320829"/>
            <a:ext cx="849371" cy="829538"/>
            <a:chOff x="5826631" y="-481366"/>
            <a:chExt cx="947254" cy="931466"/>
          </a:xfrm>
          <a:solidFill>
            <a:srgbClr val="002060"/>
          </a:solidFill>
        </p:grpSpPr>
        <p:sp>
          <p:nvSpPr>
            <p:cNvPr id="93" name="Freeform 80"/>
            <p:cNvSpPr>
              <a:spLocks/>
            </p:cNvSpPr>
            <p:nvPr/>
          </p:nvSpPr>
          <p:spPr bwMode="auto">
            <a:xfrm>
              <a:off x="6426558" y="-27474"/>
              <a:ext cx="347326" cy="477574"/>
            </a:xfrm>
            <a:custGeom>
              <a:avLst/>
              <a:gdLst>
                <a:gd name="T0" fmla="*/ 48 w 88"/>
                <a:gd name="T1" fmla="*/ 1 h 121"/>
                <a:gd name="T2" fmla="*/ 53 w 88"/>
                <a:gd name="T3" fmla="*/ 5 h 121"/>
                <a:gd name="T4" fmla="*/ 54 w 88"/>
                <a:gd name="T5" fmla="*/ 9 h 121"/>
                <a:gd name="T6" fmla="*/ 54 w 88"/>
                <a:gd name="T7" fmla="*/ 12 h 121"/>
                <a:gd name="T8" fmla="*/ 53 w 88"/>
                <a:gd name="T9" fmla="*/ 14 h 121"/>
                <a:gd name="T10" fmla="*/ 52 w 88"/>
                <a:gd name="T11" fmla="*/ 15 h 121"/>
                <a:gd name="T12" fmla="*/ 52 w 88"/>
                <a:gd name="T13" fmla="*/ 16 h 121"/>
                <a:gd name="T14" fmla="*/ 51 w 88"/>
                <a:gd name="T15" fmla="*/ 17 h 121"/>
                <a:gd name="T16" fmla="*/ 51 w 88"/>
                <a:gd name="T17" fmla="*/ 17 h 121"/>
                <a:gd name="T18" fmla="*/ 50 w 88"/>
                <a:gd name="T19" fmla="*/ 17 h 121"/>
                <a:gd name="T20" fmla="*/ 50 w 88"/>
                <a:gd name="T21" fmla="*/ 18 h 121"/>
                <a:gd name="T22" fmla="*/ 50 w 88"/>
                <a:gd name="T23" fmla="*/ 19 h 121"/>
                <a:gd name="T24" fmla="*/ 50 w 88"/>
                <a:gd name="T25" fmla="*/ 19 h 121"/>
                <a:gd name="T26" fmla="*/ 49 w 88"/>
                <a:gd name="T27" fmla="*/ 20 h 121"/>
                <a:gd name="T28" fmla="*/ 49 w 88"/>
                <a:gd name="T29" fmla="*/ 21 h 121"/>
                <a:gd name="T30" fmla="*/ 49 w 88"/>
                <a:gd name="T31" fmla="*/ 22 h 121"/>
                <a:gd name="T32" fmla="*/ 49 w 88"/>
                <a:gd name="T33" fmla="*/ 25 h 121"/>
                <a:gd name="T34" fmla="*/ 53 w 88"/>
                <a:gd name="T35" fmla="*/ 31 h 121"/>
                <a:gd name="T36" fmla="*/ 59 w 88"/>
                <a:gd name="T37" fmla="*/ 33 h 121"/>
                <a:gd name="T38" fmla="*/ 0 w 88"/>
                <a:gd name="T39" fmla="*/ 121 h 121"/>
                <a:gd name="T40" fmla="*/ 1 w 88"/>
                <a:gd name="T41" fmla="*/ 90 h 121"/>
                <a:gd name="T42" fmla="*/ 1 w 88"/>
                <a:gd name="T43" fmla="*/ 89 h 121"/>
                <a:gd name="T44" fmla="*/ 2 w 88"/>
                <a:gd name="T45" fmla="*/ 87 h 121"/>
                <a:gd name="T46" fmla="*/ 7 w 88"/>
                <a:gd name="T47" fmla="*/ 85 h 121"/>
                <a:gd name="T48" fmla="*/ 11 w 88"/>
                <a:gd name="T49" fmla="*/ 87 h 121"/>
                <a:gd name="T50" fmla="*/ 13 w 88"/>
                <a:gd name="T51" fmla="*/ 88 h 121"/>
                <a:gd name="T52" fmla="*/ 14 w 88"/>
                <a:gd name="T53" fmla="*/ 89 h 121"/>
                <a:gd name="T54" fmla="*/ 16 w 88"/>
                <a:gd name="T55" fmla="*/ 90 h 121"/>
                <a:gd name="T56" fmla="*/ 17 w 88"/>
                <a:gd name="T57" fmla="*/ 90 h 121"/>
                <a:gd name="T58" fmla="*/ 23 w 88"/>
                <a:gd name="T59" fmla="*/ 90 h 121"/>
                <a:gd name="T60" fmla="*/ 30 w 88"/>
                <a:gd name="T61" fmla="*/ 86 h 121"/>
                <a:gd name="T62" fmla="*/ 33 w 88"/>
                <a:gd name="T63" fmla="*/ 80 h 121"/>
                <a:gd name="T64" fmla="*/ 32 w 88"/>
                <a:gd name="T65" fmla="*/ 72 h 121"/>
                <a:gd name="T66" fmla="*/ 27 w 88"/>
                <a:gd name="T67" fmla="*/ 65 h 121"/>
                <a:gd name="T68" fmla="*/ 20 w 88"/>
                <a:gd name="T69" fmla="*/ 63 h 121"/>
                <a:gd name="T70" fmla="*/ 13 w 88"/>
                <a:gd name="T71" fmla="*/ 65 h 121"/>
                <a:gd name="T72" fmla="*/ 8 w 88"/>
                <a:gd name="T73" fmla="*/ 68 h 121"/>
                <a:gd name="T74" fmla="*/ 3 w 88"/>
                <a:gd name="T75" fmla="*/ 67 h 121"/>
                <a:gd name="T76" fmla="*/ 0 w 88"/>
                <a:gd name="T77" fmla="*/ 62 h 121"/>
                <a:gd name="T78" fmla="*/ 30 w 88"/>
                <a:gd name="T79" fmla="*/ 33 h 121"/>
                <a:gd name="T80" fmla="*/ 32 w 88"/>
                <a:gd name="T81" fmla="*/ 32 h 121"/>
                <a:gd name="T82" fmla="*/ 33 w 88"/>
                <a:gd name="T83" fmla="*/ 32 h 121"/>
                <a:gd name="T84" fmla="*/ 37 w 88"/>
                <a:gd name="T85" fmla="*/ 30 h 121"/>
                <a:gd name="T86" fmla="*/ 38 w 88"/>
                <a:gd name="T87" fmla="*/ 28 h 121"/>
                <a:gd name="T88" fmla="*/ 39 w 88"/>
                <a:gd name="T89" fmla="*/ 26 h 121"/>
                <a:gd name="T90" fmla="*/ 40 w 88"/>
                <a:gd name="T91" fmla="*/ 23 h 121"/>
                <a:gd name="T92" fmla="*/ 39 w 88"/>
                <a:gd name="T93" fmla="*/ 21 h 121"/>
                <a:gd name="T94" fmla="*/ 39 w 88"/>
                <a:gd name="T95" fmla="*/ 20 h 121"/>
                <a:gd name="T96" fmla="*/ 39 w 88"/>
                <a:gd name="T97" fmla="*/ 18 h 121"/>
                <a:gd name="T98" fmla="*/ 38 w 88"/>
                <a:gd name="T99" fmla="*/ 18 h 121"/>
                <a:gd name="T100" fmla="*/ 38 w 88"/>
                <a:gd name="T101" fmla="*/ 17 h 121"/>
                <a:gd name="T102" fmla="*/ 38 w 88"/>
                <a:gd name="T103" fmla="*/ 17 h 121"/>
                <a:gd name="T104" fmla="*/ 36 w 88"/>
                <a:gd name="T105" fmla="*/ 14 h 121"/>
                <a:gd name="T106" fmla="*/ 35 w 88"/>
                <a:gd name="T107" fmla="*/ 7 h 121"/>
                <a:gd name="T108" fmla="*/ 39 w 88"/>
                <a:gd name="T109" fmla="*/ 2 h 121"/>
                <a:gd name="T110" fmla="*/ 44 w 88"/>
                <a:gd name="T111" fmla="*/ 0 h 12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"/>
                <a:gd name="T169" fmla="*/ 0 h 121"/>
                <a:gd name="T170" fmla="*/ 88 w 88"/>
                <a:gd name="T171" fmla="*/ 121 h 12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" h="121">
                  <a:moveTo>
                    <a:pt x="44" y="0"/>
                  </a:moveTo>
                  <a:lnTo>
                    <a:pt x="46" y="0"/>
                  </a:lnTo>
                  <a:lnTo>
                    <a:pt x="48" y="1"/>
                  </a:lnTo>
                  <a:lnTo>
                    <a:pt x="50" y="2"/>
                  </a:lnTo>
                  <a:lnTo>
                    <a:pt x="52" y="3"/>
                  </a:lnTo>
                  <a:lnTo>
                    <a:pt x="53" y="5"/>
                  </a:lnTo>
                  <a:lnTo>
                    <a:pt x="54" y="7"/>
                  </a:lnTo>
                  <a:lnTo>
                    <a:pt x="54" y="9"/>
                  </a:lnTo>
                  <a:lnTo>
                    <a:pt x="54" y="11"/>
                  </a:lnTo>
                  <a:lnTo>
                    <a:pt x="54" y="12"/>
                  </a:lnTo>
                  <a:lnTo>
                    <a:pt x="53" y="12"/>
                  </a:lnTo>
                  <a:lnTo>
                    <a:pt x="53" y="13"/>
                  </a:lnTo>
                  <a:lnTo>
                    <a:pt x="53" y="14"/>
                  </a:lnTo>
                  <a:lnTo>
                    <a:pt x="53" y="15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0" y="17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49" y="19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49" y="25"/>
                  </a:lnTo>
                  <a:lnTo>
                    <a:pt x="50" y="27"/>
                  </a:lnTo>
                  <a:lnTo>
                    <a:pt x="51" y="29"/>
                  </a:lnTo>
                  <a:lnTo>
                    <a:pt x="53" y="31"/>
                  </a:lnTo>
                  <a:lnTo>
                    <a:pt x="55" y="32"/>
                  </a:lnTo>
                  <a:lnTo>
                    <a:pt x="57" y="33"/>
                  </a:lnTo>
                  <a:lnTo>
                    <a:pt x="59" y="33"/>
                  </a:lnTo>
                  <a:lnTo>
                    <a:pt x="88" y="33"/>
                  </a:lnTo>
                  <a:lnTo>
                    <a:pt x="88" y="121"/>
                  </a:lnTo>
                  <a:lnTo>
                    <a:pt x="0" y="121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4" y="86"/>
                  </a:lnTo>
                  <a:lnTo>
                    <a:pt x="5" y="86"/>
                  </a:lnTo>
                  <a:lnTo>
                    <a:pt x="7" y="85"/>
                  </a:lnTo>
                  <a:lnTo>
                    <a:pt x="8" y="86"/>
                  </a:lnTo>
                  <a:lnTo>
                    <a:pt x="10" y="86"/>
                  </a:lnTo>
                  <a:lnTo>
                    <a:pt x="11" y="87"/>
                  </a:lnTo>
                  <a:lnTo>
                    <a:pt x="12" y="88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5" y="89"/>
                  </a:lnTo>
                  <a:lnTo>
                    <a:pt x="16" y="90"/>
                  </a:lnTo>
                  <a:lnTo>
                    <a:pt x="17" y="90"/>
                  </a:lnTo>
                  <a:lnTo>
                    <a:pt x="19" y="90"/>
                  </a:lnTo>
                  <a:lnTo>
                    <a:pt x="20" y="90"/>
                  </a:lnTo>
                  <a:lnTo>
                    <a:pt x="23" y="90"/>
                  </a:lnTo>
                  <a:lnTo>
                    <a:pt x="25" y="89"/>
                  </a:lnTo>
                  <a:lnTo>
                    <a:pt x="27" y="88"/>
                  </a:lnTo>
                  <a:lnTo>
                    <a:pt x="30" y="86"/>
                  </a:lnTo>
                  <a:lnTo>
                    <a:pt x="31" y="84"/>
                  </a:lnTo>
                  <a:lnTo>
                    <a:pt x="32" y="82"/>
                  </a:lnTo>
                  <a:lnTo>
                    <a:pt x="33" y="80"/>
                  </a:lnTo>
                  <a:lnTo>
                    <a:pt x="33" y="77"/>
                  </a:lnTo>
                  <a:lnTo>
                    <a:pt x="33" y="74"/>
                  </a:lnTo>
                  <a:lnTo>
                    <a:pt x="32" y="72"/>
                  </a:lnTo>
                  <a:lnTo>
                    <a:pt x="31" y="69"/>
                  </a:lnTo>
                  <a:lnTo>
                    <a:pt x="30" y="67"/>
                  </a:lnTo>
                  <a:lnTo>
                    <a:pt x="27" y="65"/>
                  </a:lnTo>
                  <a:lnTo>
                    <a:pt x="25" y="64"/>
                  </a:lnTo>
                  <a:lnTo>
                    <a:pt x="23" y="63"/>
                  </a:lnTo>
                  <a:lnTo>
                    <a:pt x="20" y="63"/>
                  </a:lnTo>
                  <a:lnTo>
                    <a:pt x="17" y="63"/>
                  </a:lnTo>
                  <a:lnTo>
                    <a:pt x="15" y="64"/>
                  </a:lnTo>
                  <a:lnTo>
                    <a:pt x="13" y="65"/>
                  </a:lnTo>
                  <a:lnTo>
                    <a:pt x="11" y="67"/>
                  </a:lnTo>
                  <a:lnTo>
                    <a:pt x="9" y="67"/>
                  </a:lnTo>
                  <a:lnTo>
                    <a:pt x="8" y="68"/>
                  </a:lnTo>
                  <a:lnTo>
                    <a:pt x="7" y="68"/>
                  </a:lnTo>
                  <a:lnTo>
                    <a:pt x="5" y="68"/>
                  </a:lnTo>
                  <a:lnTo>
                    <a:pt x="3" y="67"/>
                  </a:lnTo>
                  <a:lnTo>
                    <a:pt x="2" y="65"/>
                  </a:lnTo>
                  <a:lnTo>
                    <a:pt x="1" y="64"/>
                  </a:lnTo>
                  <a:lnTo>
                    <a:pt x="0" y="62"/>
                  </a:lnTo>
                  <a:lnTo>
                    <a:pt x="0" y="33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1" y="33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4" y="32"/>
                  </a:lnTo>
                  <a:lnTo>
                    <a:pt x="35" y="31"/>
                  </a:lnTo>
                  <a:lnTo>
                    <a:pt x="37" y="30"/>
                  </a:lnTo>
                  <a:lnTo>
                    <a:pt x="37" y="29"/>
                  </a:lnTo>
                  <a:lnTo>
                    <a:pt x="38" y="28"/>
                  </a:lnTo>
                  <a:lnTo>
                    <a:pt x="39" y="27"/>
                  </a:lnTo>
                  <a:lnTo>
                    <a:pt x="39" y="26"/>
                  </a:lnTo>
                  <a:lnTo>
                    <a:pt x="39" y="25"/>
                  </a:lnTo>
                  <a:lnTo>
                    <a:pt x="39" y="24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9" y="19"/>
                  </a:lnTo>
                  <a:lnTo>
                    <a:pt x="39" y="18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7" y="16"/>
                  </a:lnTo>
                  <a:lnTo>
                    <a:pt x="36" y="14"/>
                  </a:lnTo>
                  <a:lnTo>
                    <a:pt x="35" y="12"/>
                  </a:lnTo>
                  <a:lnTo>
                    <a:pt x="35" y="9"/>
                  </a:lnTo>
                  <a:lnTo>
                    <a:pt x="35" y="7"/>
                  </a:lnTo>
                  <a:lnTo>
                    <a:pt x="36" y="5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1"/>
                  </a:lnTo>
                  <a:lnTo>
                    <a:pt x="42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4" name="Freeform 81"/>
            <p:cNvSpPr>
              <a:spLocks/>
            </p:cNvSpPr>
            <p:nvPr/>
          </p:nvSpPr>
          <p:spPr bwMode="auto">
            <a:xfrm>
              <a:off x="6296311" y="-260341"/>
              <a:ext cx="477574" cy="347326"/>
            </a:xfrm>
            <a:custGeom>
              <a:avLst/>
              <a:gdLst>
                <a:gd name="T0" fmla="*/ 121 w 121"/>
                <a:gd name="T1" fmla="*/ 88 h 88"/>
                <a:gd name="T2" fmla="*/ 89 w 121"/>
                <a:gd name="T3" fmla="*/ 87 h 88"/>
                <a:gd name="T4" fmla="*/ 86 w 121"/>
                <a:gd name="T5" fmla="*/ 82 h 88"/>
                <a:gd name="T6" fmla="*/ 86 w 121"/>
                <a:gd name="T7" fmla="*/ 79 h 88"/>
                <a:gd name="T8" fmla="*/ 88 w 121"/>
                <a:gd name="T9" fmla="*/ 77 h 88"/>
                <a:gd name="T10" fmla="*/ 90 w 121"/>
                <a:gd name="T11" fmla="*/ 74 h 88"/>
                <a:gd name="T12" fmla="*/ 90 w 121"/>
                <a:gd name="T13" fmla="*/ 73 h 88"/>
                <a:gd name="T14" fmla="*/ 91 w 121"/>
                <a:gd name="T15" fmla="*/ 71 h 88"/>
                <a:gd name="T16" fmla="*/ 91 w 121"/>
                <a:gd name="T17" fmla="*/ 68 h 88"/>
                <a:gd name="T18" fmla="*/ 89 w 121"/>
                <a:gd name="T19" fmla="*/ 61 h 88"/>
                <a:gd name="T20" fmla="*/ 83 w 121"/>
                <a:gd name="T21" fmla="*/ 56 h 88"/>
                <a:gd name="T22" fmla="*/ 75 w 121"/>
                <a:gd name="T23" fmla="*/ 55 h 88"/>
                <a:gd name="T24" fmla="*/ 68 w 121"/>
                <a:gd name="T25" fmla="*/ 58 h 88"/>
                <a:gd name="T26" fmla="*/ 64 w 121"/>
                <a:gd name="T27" fmla="*/ 65 h 88"/>
                <a:gd name="T28" fmla="*/ 65 w 121"/>
                <a:gd name="T29" fmla="*/ 73 h 88"/>
                <a:gd name="T30" fmla="*/ 68 w 121"/>
                <a:gd name="T31" fmla="*/ 79 h 88"/>
                <a:gd name="T32" fmla="*/ 69 w 121"/>
                <a:gd name="T33" fmla="*/ 82 h 88"/>
                <a:gd name="T34" fmla="*/ 68 w 121"/>
                <a:gd name="T35" fmla="*/ 83 h 88"/>
                <a:gd name="T36" fmla="*/ 68 w 121"/>
                <a:gd name="T37" fmla="*/ 84 h 88"/>
                <a:gd name="T38" fmla="*/ 68 w 121"/>
                <a:gd name="T39" fmla="*/ 85 h 88"/>
                <a:gd name="T40" fmla="*/ 67 w 121"/>
                <a:gd name="T41" fmla="*/ 86 h 88"/>
                <a:gd name="T42" fmla="*/ 66 w 121"/>
                <a:gd name="T43" fmla="*/ 87 h 88"/>
                <a:gd name="T44" fmla="*/ 64 w 121"/>
                <a:gd name="T45" fmla="*/ 88 h 88"/>
                <a:gd name="T46" fmla="*/ 63 w 121"/>
                <a:gd name="T47" fmla="*/ 88 h 88"/>
                <a:gd name="T48" fmla="*/ 33 w 121"/>
                <a:gd name="T49" fmla="*/ 57 h 88"/>
                <a:gd name="T50" fmla="*/ 30 w 121"/>
                <a:gd name="T51" fmla="*/ 51 h 88"/>
                <a:gd name="T52" fmla="*/ 23 w 121"/>
                <a:gd name="T53" fmla="*/ 49 h 88"/>
                <a:gd name="T54" fmla="*/ 20 w 121"/>
                <a:gd name="T55" fmla="*/ 49 h 88"/>
                <a:gd name="T56" fmla="*/ 19 w 121"/>
                <a:gd name="T57" fmla="*/ 50 h 88"/>
                <a:gd name="T58" fmla="*/ 18 w 121"/>
                <a:gd name="T59" fmla="*/ 50 h 88"/>
                <a:gd name="T60" fmla="*/ 17 w 121"/>
                <a:gd name="T61" fmla="*/ 50 h 88"/>
                <a:gd name="T62" fmla="*/ 17 w 121"/>
                <a:gd name="T63" fmla="*/ 51 h 88"/>
                <a:gd name="T64" fmla="*/ 16 w 121"/>
                <a:gd name="T65" fmla="*/ 51 h 88"/>
                <a:gd name="T66" fmla="*/ 12 w 121"/>
                <a:gd name="T67" fmla="*/ 53 h 88"/>
                <a:gd name="T68" fmla="*/ 6 w 121"/>
                <a:gd name="T69" fmla="*/ 53 h 88"/>
                <a:gd name="T70" fmla="*/ 1 w 121"/>
                <a:gd name="T71" fmla="*/ 48 h 88"/>
                <a:gd name="T72" fmla="*/ 1 w 121"/>
                <a:gd name="T73" fmla="*/ 42 h 88"/>
                <a:gd name="T74" fmla="*/ 4 w 121"/>
                <a:gd name="T75" fmla="*/ 37 h 88"/>
                <a:gd name="T76" fmla="*/ 10 w 121"/>
                <a:gd name="T77" fmla="*/ 34 h 88"/>
                <a:gd name="T78" fmla="*/ 16 w 121"/>
                <a:gd name="T79" fmla="*/ 37 h 88"/>
                <a:gd name="T80" fmla="*/ 17 w 121"/>
                <a:gd name="T81" fmla="*/ 37 h 88"/>
                <a:gd name="T82" fmla="*/ 18 w 121"/>
                <a:gd name="T83" fmla="*/ 38 h 88"/>
                <a:gd name="T84" fmla="*/ 19 w 121"/>
                <a:gd name="T85" fmla="*/ 38 h 88"/>
                <a:gd name="T86" fmla="*/ 19 w 121"/>
                <a:gd name="T87" fmla="*/ 39 h 88"/>
                <a:gd name="T88" fmla="*/ 20 w 121"/>
                <a:gd name="T89" fmla="*/ 39 h 88"/>
                <a:gd name="T90" fmla="*/ 23 w 121"/>
                <a:gd name="T91" fmla="*/ 39 h 88"/>
                <a:gd name="T92" fmla="*/ 30 w 121"/>
                <a:gd name="T93" fmla="*/ 37 h 88"/>
                <a:gd name="T94" fmla="*/ 33 w 121"/>
                <a:gd name="T95" fmla="*/ 31 h 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1"/>
                <a:gd name="T145" fmla="*/ 0 h 88"/>
                <a:gd name="T146" fmla="*/ 121 w 121"/>
                <a:gd name="T147" fmla="*/ 88 h 8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1" h="88">
                  <a:moveTo>
                    <a:pt x="33" y="0"/>
                  </a:moveTo>
                  <a:lnTo>
                    <a:pt x="121" y="0"/>
                  </a:lnTo>
                  <a:lnTo>
                    <a:pt x="121" y="88"/>
                  </a:lnTo>
                  <a:lnTo>
                    <a:pt x="92" y="88"/>
                  </a:lnTo>
                  <a:lnTo>
                    <a:pt x="90" y="88"/>
                  </a:lnTo>
                  <a:lnTo>
                    <a:pt x="89" y="87"/>
                  </a:lnTo>
                  <a:lnTo>
                    <a:pt x="87" y="85"/>
                  </a:lnTo>
                  <a:lnTo>
                    <a:pt x="86" y="84"/>
                  </a:lnTo>
                  <a:lnTo>
                    <a:pt x="86" y="82"/>
                  </a:lnTo>
                  <a:lnTo>
                    <a:pt x="86" y="81"/>
                  </a:lnTo>
                  <a:lnTo>
                    <a:pt x="86" y="80"/>
                  </a:lnTo>
                  <a:lnTo>
                    <a:pt x="86" y="79"/>
                  </a:lnTo>
                  <a:lnTo>
                    <a:pt x="87" y="78"/>
                  </a:lnTo>
                  <a:lnTo>
                    <a:pt x="88" y="77"/>
                  </a:lnTo>
                  <a:lnTo>
                    <a:pt x="89" y="76"/>
                  </a:lnTo>
                  <a:lnTo>
                    <a:pt x="89" y="75"/>
                  </a:lnTo>
                  <a:lnTo>
                    <a:pt x="90" y="74"/>
                  </a:lnTo>
                  <a:lnTo>
                    <a:pt x="90" y="73"/>
                  </a:lnTo>
                  <a:lnTo>
                    <a:pt x="91" y="71"/>
                  </a:lnTo>
                  <a:lnTo>
                    <a:pt x="91" y="70"/>
                  </a:lnTo>
                  <a:lnTo>
                    <a:pt x="91" y="68"/>
                  </a:lnTo>
                  <a:lnTo>
                    <a:pt x="91" y="66"/>
                  </a:lnTo>
                  <a:lnTo>
                    <a:pt x="90" y="63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7"/>
                  </a:lnTo>
                  <a:lnTo>
                    <a:pt x="83" y="56"/>
                  </a:lnTo>
                  <a:lnTo>
                    <a:pt x="80" y="55"/>
                  </a:lnTo>
                  <a:lnTo>
                    <a:pt x="77" y="55"/>
                  </a:lnTo>
                  <a:lnTo>
                    <a:pt x="75" y="55"/>
                  </a:lnTo>
                  <a:lnTo>
                    <a:pt x="73" y="56"/>
                  </a:lnTo>
                  <a:lnTo>
                    <a:pt x="70" y="57"/>
                  </a:lnTo>
                  <a:lnTo>
                    <a:pt x="68" y="58"/>
                  </a:lnTo>
                  <a:lnTo>
                    <a:pt x="66" y="61"/>
                  </a:lnTo>
                  <a:lnTo>
                    <a:pt x="65" y="63"/>
                  </a:lnTo>
                  <a:lnTo>
                    <a:pt x="64" y="65"/>
                  </a:lnTo>
                  <a:lnTo>
                    <a:pt x="64" y="68"/>
                  </a:lnTo>
                  <a:lnTo>
                    <a:pt x="64" y="71"/>
                  </a:lnTo>
                  <a:lnTo>
                    <a:pt x="65" y="73"/>
                  </a:lnTo>
                  <a:lnTo>
                    <a:pt x="66" y="76"/>
                  </a:lnTo>
                  <a:lnTo>
                    <a:pt x="67" y="78"/>
                  </a:lnTo>
                  <a:lnTo>
                    <a:pt x="68" y="79"/>
                  </a:lnTo>
                  <a:lnTo>
                    <a:pt x="68" y="80"/>
                  </a:lnTo>
                  <a:lnTo>
                    <a:pt x="69" y="82"/>
                  </a:lnTo>
                  <a:lnTo>
                    <a:pt x="68" y="83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7" y="85"/>
                  </a:lnTo>
                  <a:lnTo>
                    <a:pt x="67" y="86"/>
                  </a:lnTo>
                  <a:lnTo>
                    <a:pt x="66" y="87"/>
                  </a:lnTo>
                  <a:lnTo>
                    <a:pt x="65" y="87"/>
                  </a:lnTo>
                  <a:lnTo>
                    <a:pt x="64" y="88"/>
                  </a:lnTo>
                  <a:lnTo>
                    <a:pt x="63" y="88"/>
                  </a:lnTo>
                  <a:lnTo>
                    <a:pt x="33" y="88"/>
                  </a:lnTo>
                  <a:lnTo>
                    <a:pt x="33" y="59"/>
                  </a:lnTo>
                  <a:lnTo>
                    <a:pt x="33" y="57"/>
                  </a:lnTo>
                  <a:lnTo>
                    <a:pt x="32" y="54"/>
                  </a:lnTo>
                  <a:lnTo>
                    <a:pt x="31" y="53"/>
                  </a:lnTo>
                  <a:lnTo>
                    <a:pt x="30" y="51"/>
                  </a:lnTo>
                  <a:lnTo>
                    <a:pt x="28" y="50"/>
                  </a:lnTo>
                  <a:lnTo>
                    <a:pt x="25" y="49"/>
                  </a:lnTo>
                  <a:lnTo>
                    <a:pt x="23" y="49"/>
                  </a:lnTo>
                  <a:lnTo>
                    <a:pt x="22" y="49"/>
                  </a:lnTo>
                  <a:lnTo>
                    <a:pt x="20" y="49"/>
                  </a:lnTo>
                  <a:lnTo>
                    <a:pt x="19" y="50"/>
                  </a:lnTo>
                  <a:lnTo>
                    <a:pt x="18" y="50"/>
                  </a:lnTo>
                  <a:lnTo>
                    <a:pt x="17" y="50"/>
                  </a:lnTo>
                  <a:lnTo>
                    <a:pt x="17" y="51"/>
                  </a:lnTo>
                  <a:lnTo>
                    <a:pt x="16" y="51"/>
                  </a:lnTo>
                  <a:lnTo>
                    <a:pt x="14" y="53"/>
                  </a:lnTo>
                  <a:lnTo>
                    <a:pt x="12" y="53"/>
                  </a:lnTo>
                  <a:lnTo>
                    <a:pt x="10" y="54"/>
                  </a:lnTo>
                  <a:lnTo>
                    <a:pt x="8" y="53"/>
                  </a:lnTo>
                  <a:lnTo>
                    <a:pt x="6" y="53"/>
                  </a:lnTo>
                  <a:lnTo>
                    <a:pt x="4" y="52"/>
                  </a:lnTo>
                  <a:lnTo>
                    <a:pt x="2" y="50"/>
                  </a:lnTo>
                  <a:lnTo>
                    <a:pt x="1" y="48"/>
                  </a:lnTo>
                  <a:lnTo>
                    <a:pt x="1" y="46"/>
                  </a:lnTo>
                  <a:lnTo>
                    <a:pt x="0" y="44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2" y="38"/>
                  </a:lnTo>
                  <a:lnTo>
                    <a:pt x="4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0" y="34"/>
                  </a:lnTo>
                  <a:lnTo>
                    <a:pt x="12" y="35"/>
                  </a:lnTo>
                  <a:lnTo>
                    <a:pt x="14" y="36"/>
                  </a:lnTo>
                  <a:lnTo>
                    <a:pt x="16" y="37"/>
                  </a:lnTo>
                  <a:lnTo>
                    <a:pt x="17" y="37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19" y="38"/>
                  </a:lnTo>
                  <a:lnTo>
                    <a:pt x="19" y="39"/>
                  </a:lnTo>
                  <a:lnTo>
                    <a:pt x="20" y="39"/>
                  </a:lnTo>
                  <a:lnTo>
                    <a:pt x="21" y="39"/>
                  </a:lnTo>
                  <a:lnTo>
                    <a:pt x="23" y="39"/>
                  </a:lnTo>
                  <a:lnTo>
                    <a:pt x="25" y="39"/>
                  </a:lnTo>
                  <a:lnTo>
                    <a:pt x="28" y="38"/>
                  </a:lnTo>
                  <a:lnTo>
                    <a:pt x="30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3" y="31"/>
                  </a:lnTo>
                  <a:lnTo>
                    <a:pt x="33" y="29"/>
                  </a:lnTo>
                  <a:lnTo>
                    <a:pt x="3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5" name="Freeform 82"/>
            <p:cNvSpPr>
              <a:spLocks/>
            </p:cNvSpPr>
            <p:nvPr/>
          </p:nvSpPr>
          <p:spPr bwMode="auto">
            <a:xfrm>
              <a:off x="5826631" y="-481366"/>
              <a:ext cx="485467" cy="497308"/>
            </a:xfrm>
            <a:custGeom>
              <a:avLst/>
              <a:gdLst>
                <a:gd name="T0" fmla="*/ 88 w 123"/>
                <a:gd name="T1" fmla="*/ 24 h 126"/>
                <a:gd name="T2" fmla="*/ 89 w 123"/>
                <a:gd name="T3" fmla="*/ 27 h 126"/>
                <a:gd name="T4" fmla="*/ 89 w 123"/>
                <a:gd name="T5" fmla="*/ 30 h 126"/>
                <a:gd name="T6" fmla="*/ 87 w 123"/>
                <a:gd name="T7" fmla="*/ 33 h 126"/>
                <a:gd name="T8" fmla="*/ 85 w 123"/>
                <a:gd name="T9" fmla="*/ 34 h 126"/>
                <a:gd name="T10" fmla="*/ 84 w 123"/>
                <a:gd name="T11" fmla="*/ 34 h 126"/>
                <a:gd name="T12" fmla="*/ 84 w 123"/>
                <a:gd name="T13" fmla="*/ 34 h 126"/>
                <a:gd name="T14" fmla="*/ 82 w 123"/>
                <a:gd name="T15" fmla="*/ 34 h 126"/>
                <a:gd name="T16" fmla="*/ 80 w 123"/>
                <a:gd name="T17" fmla="*/ 34 h 126"/>
                <a:gd name="T18" fmla="*/ 76 w 123"/>
                <a:gd name="T19" fmla="*/ 35 h 126"/>
                <a:gd name="T20" fmla="*/ 71 w 123"/>
                <a:gd name="T21" fmla="*/ 38 h 126"/>
                <a:gd name="T22" fmla="*/ 69 w 123"/>
                <a:gd name="T23" fmla="*/ 42 h 126"/>
                <a:gd name="T24" fmla="*/ 68 w 123"/>
                <a:gd name="T25" fmla="*/ 47 h 126"/>
                <a:gd name="T26" fmla="*/ 69 w 123"/>
                <a:gd name="T27" fmla="*/ 53 h 126"/>
                <a:gd name="T28" fmla="*/ 72 w 123"/>
                <a:gd name="T29" fmla="*/ 57 h 126"/>
                <a:gd name="T30" fmla="*/ 76 w 123"/>
                <a:gd name="T31" fmla="*/ 60 h 126"/>
                <a:gd name="T32" fmla="*/ 81 w 123"/>
                <a:gd name="T33" fmla="*/ 61 h 126"/>
                <a:gd name="T34" fmla="*/ 85 w 123"/>
                <a:gd name="T35" fmla="*/ 60 h 126"/>
                <a:gd name="T36" fmla="*/ 89 w 123"/>
                <a:gd name="T37" fmla="*/ 58 h 126"/>
                <a:gd name="T38" fmla="*/ 93 w 123"/>
                <a:gd name="T39" fmla="*/ 55 h 126"/>
                <a:gd name="T40" fmla="*/ 95 w 123"/>
                <a:gd name="T41" fmla="*/ 51 h 126"/>
                <a:gd name="T42" fmla="*/ 95 w 123"/>
                <a:gd name="T43" fmla="*/ 50 h 126"/>
                <a:gd name="T44" fmla="*/ 95 w 123"/>
                <a:gd name="T45" fmla="*/ 50 h 126"/>
                <a:gd name="T46" fmla="*/ 95 w 123"/>
                <a:gd name="T47" fmla="*/ 49 h 126"/>
                <a:gd name="T48" fmla="*/ 95 w 123"/>
                <a:gd name="T49" fmla="*/ 49 h 126"/>
                <a:gd name="T50" fmla="*/ 95 w 123"/>
                <a:gd name="T51" fmla="*/ 48 h 126"/>
                <a:gd name="T52" fmla="*/ 95 w 123"/>
                <a:gd name="T53" fmla="*/ 48 h 126"/>
                <a:gd name="T54" fmla="*/ 96 w 123"/>
                <a:gd name="T55" fmla="*/ 47 h 126"/>
                <a:gd name="T56" fmla="*/ 97 w 123"/>
                <a:gd name="T57" fmla="*/ 47 h 126"/>
                <a:gd name="T58" fmla="*/ 99 w 123"/>
                <a:gd name="T59" fmla="*/ 46 h 126"/>
                <a:gd name="T60" fmla="*/ 102 w 123"/>
                <a:gd name="T61" fmla="*/ 46 h 126"/>
                <a:gd name="T62" fmla="*/ 104 w 123"/>
                <a:gd name="T63" fmla="*/ 47 h 126"/>
                <a:gd name="T64" fmla="*/ 123 w 123"/>
                <a:gd name="T65" fmla="*/ 72 h 126"/>
                <a:gd name="T66" fmla="*/ 98 w 123"/>
                <a:gd name="T67" fmla="*/ 90 h 126"/>
                <a:gd name="T68" fmla="*/ 96 w 123"/>
                <a:gd name="T69" fmla="*/ 93 h 126"/>
                <a:gd name="T70" fmla="*/ 95 w 123"/>
                <a:gd name="T71" fmla="*/ 97 h 126"/>
                <a:gd name="T72" fmla="*/ 96 w 123"/>
                <a:gd name="T73" fmla="*/ 101 h 126"/>
                <a:gd name="T74" fmla="*/ 99 w 123"/>
                <a:gd name="T75" fmla="*/ 105 h 126"/>
                <a:gd name="T76" fmla="*/ 103 w 123"/>
                <a:gd name="T77" fmla="*/ 107 h 126"/>
                <a:gd name="T78" fmla="*/ 104 w 123"/>
                <a:gd name="T79" fmla="*/ 107 h 126"/>
                <a:gd name="T80" fmla="*/ 107 w 123"/>
                <a:gd name="T81" fmla="*/ 109 h 126"/>
                <a:gd name="T82" fmla="*/ 110 w 123"/>
                <a:gd name="T83" fmla="*/ 112 h 126"/>
                <a:gd name="T84" fmla="*/ 110 w 123"/>
                <a:gd name="T85" fmla="*/ 116 h 126"/>
                <a:gd name="T86" fmla="*/ 109 w 123"/>
                <a:gd name="T87" fmla="*/ 121 h 126"/>
                <a:gd name="T88" fmla="*/ 107 w 123"/>
                <a:gd name="T89" fmla="*/ 124 h 126"/>
                <a:gd name="T90" fmla="*/ 103 w 123"/>
                <a:gd name="T91" fmla="*/ 126 h 126"/>
                <a:gd name="T92" fmla="*/ 99 w 123"/>
                <a:gd name="T93" fmla="*/ 126 h 126"/>
                <a:gd name="T94" fmla="*/ 95 w 123"/>
                <a:gd name="T95" fmla="*/ 124 h 126"/>
                <a:gd name="T96" fmla="*/ 92 w 123"/>
                <a:gd name="T97" fmla="*/ 120 h 126"/>
                <a:gd name="T98" fmla="*/ 91 w 123"/>
                <a:gd name="T99" fmla="*/ 116 h 126"/>
                <a:gd name="T100" fmla="*/ 91 w 123"/>
                <a:gd name="T101" fmla="*/ 115 h 126"/>
                <a:gd name="T102" fmla="*/ 91 w 123"/>
                <a:gd name="T103" fmla="*/ 112 h 126"/>
                <a:gd name="T104" fmla="*/ 89 w 123"/>
                <a:gd name="T105" fmla="*/ 108 h 126"/>
                <a:gd name="T106" fmla="*/ 86 w 123"/>
                <a:gd name="T107" fmla="*/ 105 h 126"/>
                <a:gd name="T108" fmla="*/ 81 w 123"/>
                <a:gd name="T109" fmla="*/ 104 h 126"/>
                <a:gd name="T110" fmla="*/ 77 w 123"/>
                <a:gd name="T111" fmla="*/ 105 h 126"/>
                <a:gd name="T112" fmla="*/ 52 w 123"/>
                <a:gd name="T113" fmla="*/ 123 h 126"/>
                <a:gd name="T114" fmla="*/ 71 w 123"/>
                <a:gd name="T115" fmla="*/ 0 h 1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3"/>
                <a:gd name="T175" fmla="*/ 0 h 126"/>
                <a:gd name="T176" fmla="*/ 123 w 123"/>
                <a:gd name="T177" fmla="*/ 126 h 1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3" h="126">
                  <a:moveTo>
                    <a:pt x="71" y="0"/>
                  </a:moveTo>
                  <a:lnTo>
                    <a:pt x="88" y="24"/>
                  </a:lnTo>
                  <a:lnTo>
                    <a:pt x="89" y="26"/>
                  </a:lnTo>
                  <a:lnTo>
                    <a:pt x="89" y="27"/>
                  </a:lnTo>
                  <a:lnTo>
                    <a:pt x="89" y="29"/>
                  </a:lnTo>
                  <a:lnTo>
                    <a:pt x="89" y="30"/>
                  </a:lnTo>
                  <a:lnTo>
                    <a:pt x="88" y="32"/>
                  </a:lnTo>
                  <a:lnTo>
                    <a:pt x="87" y="33"/>
                  </a:lnTo>
                  <a:lnTo>
                    <a:pt x="85" y="33"/>
                  </a:lnTo>
                  <a:lnTo>
                    <a:pt x="85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81" y="34"/>
                  </a:lnTo>
                  <a:lnTo>
                    <a:pt x="80" y="34"/>
                  </a:lnTo>
                  <a:lnTo>
                    <a:pt x="78" y="34"/>
                  </a:lnTo>
                  <a:lnTo>
                    <a:pt x="76" y="35"/>
                  </a:lnTo>
                  <a:lnTo>
                    <a:pt x="73" y="36"/>
                  </a:lnTo>
                  <a:lnTo>
                    <a:pt x="71" y="38"/>
                  </a:lnTo>
                  <a:lnTo>
                    <a:pt x="70" y="40"/>
                  </a:lnTo>
                  <a:lnTo>
                    <a:pt x="69" y="42"/>
                  </a:lnTo>
                  <a:lnTo>
                    <a:pt x="68" y="45"/>
                  </a:lnTo>
                  <a:lnTo>
                    <a:pt x="68" y="47"/>
                  </a:lnTo>
                  <a:lnTo>
                    <a:pt x="68" y="50"/>
                  </a:lnTo>
                  <a:lnTo>
                    <a:pt x="69" y="53"/>
                  </a:lnTo>
                  <a:lnTo>
                    <a:pt x="70" y="55"/>
                  </a:lnTo>
                  <a:lnTo>
                    <a:pt x="72" y="57"/>
                  </a:lnTo>
                  <a:lnTo>
                    <a:pt x="74" y="59"/>
                  </a:lnTo>
                  <a:lnTo>
                    <a:pt x="76" y="60"/>
                  </a:lnTo>
                  <a:lnTo>
                    <a:pt x="79" y="61"/>
                  </a:lnTo>
                  <a:lnTo>
                    <a:pt x="81" y="61"/>
                  </a:lnTo>
                  <a:lnTo>
                    <a:pt x="83" y="61"/>
                  </a:lnTo>
                  <a:lnTo>
                    <a:pt x="85" y="60"/>
                  </a:lnTo>
                  <a:lnTo>
                    <a:pt x="87" y="59"/>
                  </a:lnTo>
                  <a:lnTo>
                    <a:pt x="89" y="58"/>
                  </a:lnTo>
                  <a:lnTo>
                    <a:pt x="91" y="57"/>
                  </a:lnTo>
                  <a:lnTo>
                    <a:pt x="93" y="55"/>
                  </a:lnTo>
                  <a:lnTo>
                    <a:pt x="94" y="53"/>
                  </a:lnTo>
                  <a:lnTo>
                    <a:pt x="95" y="51"/>
                  </a:lnTo>
                  <a:lnTo>
                    <a:pt x="95" y="50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6" y="48"/>
                  </a:lnTo>
                  <a:lnTo>
                    <a:pt x="96" y="47"/>
                  </a:lnTo>
                  <a:lnTo>
                    <a:pt x="97" y="47"/>
                  </a:lnTo>
                  <a:lnTo>
                    <a:pt x="98" y="46"/>
                  </a:lnTo>
                  <a:lnTo>
                    <a:pt x="99" y="46"/>
                  </a:lnTo>
                  <a:lnTo>
                    <a:pt x="101" y="46"/>
                  </a:lnTo>
                  <a:lnTo>
                    <a:pt x="102" y="46"/>
                  </a:lnTo>
                  <a:lnTo>
                    <a:pt x="103" y="46"/>
                  </a:lnTo>
                  <a:lnTo>
                    <a:pt x="104" y="47"/>
                  </a:lnTo>
                  <a:lnTo>
                    <a:pt x="106" y="48"/>
                  </a:lnTo>
                  <a:lnTo>
                    <a:pt x="123" y="72"/>
                  </a:lnTo>
                  <a:lnTo>
                    <a:pt x="99" y="88"/>
                  </a:lnTo>
                  <a:lnTo>
                    <a:pt x="98" y="90"/>
                  </a:lnTo>
                  <a:lnTo>
                    <a:pt x="97" y="91"/>
                  </a:lnTo>
                  <a:lnTo>
                    <a:pt x="96" y="93"/>
                  </a:lnTo>
                  <a:lnTo>
                    <a:pt x="95" y="95"/>
                  </a:lnTo>
                  <a:lnTo>
                    <a:pt x="95" y="97"/>
                  </a:lnTo>
                  <a:lnTo>
                    <a:pt x="95" y="99"/>
                  </a:lnTo>
                  <a:lnTo>
                    <a:pt x="96" y="101"/>
                  </a:lnTo>
                  <a:lnTo>
                    <a:pt x="97" y="103"/>
                  </a:lnTo>
                  <a:lnTo>
                    <a:pt x="99" y="105"/>
                  </a:lnTo>
                  <a:lnTo>
                    <a:pt x="101" y="106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6" y="108"/>
                  </a:lnTo>
                  <a:lnTo>
                    <a:pt x="107" y="109"/>
                  </a:lnTo>
                  <a:lnTo>
                    <a:pt x="109" y="111"/>
                  </a:lnTo>
                  <a:lnTo>
                    <a:pt x="110" y="112"/>
                  </a:lnTo>
                  <a:lnTo>
                    <a:pt x="110" y="114"/>
                  </a:lnTo>
                  <a:lnTo>
                    <a:pt x="110" y="116"/>
                  </a:lnTo>
                  <a:lnTo>
                    <a:pt x="110" y="118"/>
                  </a:lnTo>
                  <a:lnTo>
                    <a:pt x="109" y="121"/>
                  </a:lnTo>
                  <a:lnTo>
                    <a:pt x="108" y="122"/>
                  </a:lnTo>
                  <a:lnTo>
                    <a:pt x="107" y="124"/>
                  </a:lnTo>
                  <a:lnTo>
                    <a:pt x="105" y="125"/>
                  </a:lnTo>
                  <a:lnTo>
                    <a:pt x="103" y="126"/>
                  </a:lnTo>
                  <a:lnTo>
                    <a:pt x="101" y="126"/>
                  </a:lnTo>
                  <a:lnTo>
                    <a:pt x="99" y="126"/>
                  </a:lnTo>
                  <a:lnTo>
                    <a:pt x="97" y="125"/>
                  </a:lnTo>
                  <a:lnTo>
                    <a:pt x="95" y="124"/>
                  </a:lnTo>
                  <a:lnTo>
                    <a:pt x="93" y="122"/>
                  </a:lnTo>
                  <a:lnTo>
                    <a:pt x="92" y="120"/>
                  </a:lnTo>
                  <a:lnTo>
                    <a:pt x="91" y="118"/>
                  </a:lnTo>
                  <a:lnTo>
                    <a:pt x="91" y="116"/>
                  </a:lnTo>
                  <a:lnTo>
                    <a:pt x="91" y="115"/>
                  </a:lnTo>
                  <a:lnTo>
                    <a:pt x="91" y="114"/>
                  </a:lnTo>
                  <a:lnTo>
                    <a:pt x="91" y="112"/>
                  </a:lnTo>
                  <a:lnTo>
                    <a:pt x="90" y="110"/>
                  </a:lnTo>
                  <a:lnTo>
                    <a:pt x="89" y="108"/>
                  </a:lnTo>
                  <a:lnTo>
                    <a:pt x="88" y="107"/>
                  </a:lnTo>
                  <a:lnTo>
                    <a:pt x="86" y="105"/>
                  </a:lnTo>
                  <a:lnTo>
                    <a:pt x="83" y="104"/>
                  </a:lnTo>
                  <a:lnTo>
                    <a:pt x="81" y="104"/>
                  </a:lnTo>
                  <a:lnTo>
                    <a:pt x="79" y="104"/>
                  </a:lnTo>
                  <a:lnTo>
                    <a:pt x="77" y="105"/>
                  </a:lnTo>
                  <a:lnTo>
                    <a:pt x="75" y="106"/>
                  </a:lnTo>
                  <a:lnTo>
                    <a:pt x="52" y="123"/>
                  </a:lnTo>
                  <a:lnTo>
                    <a:pt x="0" y="52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6" name="Freeform 83"/>
            <p:cNvSpPr>
              <a:spLocks/>
            </p:cNvSpPr>
            <p:nvPr/>
          </p:nvSpPr>
          <p:spPr bwMode="auto">
            <a:xfrm>
              <a:off x="6067391" y="102773"/>
              <a:ext cx="477574" cy="347326"/>
            </a:xfrm>
            <a:custGeom>
              <a:avLst/>
              <a:gdLst>
                <a:gd name="T0" fmla="*/ 28 w 121"/>
                <a:gd name="T1" fmla="*/ 0 h 88"/>
                <a:gd name="T2" fmla="*/ 32 w 121"/>
                <a:gd name="T3" fmla="*/ 1 h 88"/>
                <a:gd name="T4" fmla="*/ 35 w 121"/>
                <a:gd name="T5" fmla="*/ 4 h 88"/>
                <a:gd name="T6" fmla="*/ 35 w 121"/>
                <a:gd name="T7" fmla="*/ 7 h 88"/>
                <a:gd name="T8" fmla="*/ 35 w 121"/>
                <a:gd name="T9" fmla="*/ 8 h 88"/>
                <a:gd name="T10" fmla="*/ 35 w 121"/>
                <a:gd name="T11" fmla="*/ 8 h 88"/>
                <a:gd name="T12" fmla="*/ 34 w 121"/>
                <a:gd name="T13" fmla="*/ 8 h 88"/>
                <a:gd name="T14" fmla="*/ 34 w 121"/>
                <a:gd name="T15" fmla="*/ 9 h 88"/>
                <a:gd name="T16" fmla="*/ 34 w 121"/>
                <a:gd name="T17" fmla="*/ 9 h 88"/>
                <a:gd name="T18" fmla="*/ 34 w 121"/>
                <a:gd name="T19" fmla="*/ 9 h 88"/>
                <a:gd name="T20" fmla="*/ 34 w 121"/>
                <a:gd name="T21" fmla="*/ 10 h 88"/>
                <a:gd name="T22" fmla="*/ 33 w 121"/>
                <a:gd name="T23" fmla="*/ 10 h 88"/>
                <a:gd name="T24" fmla="*/ 33 w 121"/>
                <a:gd name="T25" fmla="*/ 11 h 88"/>
                <a:gd name="T26" fmla="*/ 33 w 121"/>
                <a:gd name="T27" fmla="*/ 11 h 88"/>
                <a:gd name="T28" fmla="*/ 31 w 121"/>
                <a:gd name="T29" fmla="*/ 14 h 88"/>
                <a:gd name="T30" fmla="*/ 30 w 121"/>
                <a:gd name="T31" fmla="*/ 19 h 88"/>
                <a:gd name="T32" fmla="*/ 31 w 121"/>
                <a:gd name="T33" fmla="*/ 25 h 88"/>
                <a:gd name="T34" fmla="*/ 34 w 121"/>
                <a:gd name="T35" fmla="*/ 29 h 88"/>
                <a:gd name="T36" fmla="*/ 38 w 121"/>
                <a:gd name="T37" fmla="*/ 32 h 88"/>
                <a:gd name="T38" fmla="*/ 44 w 121"/>
                <a:gd name="T39" fmla="*/ 33 h 88"/>
                <a:gd name="T40" fmla="*/ 49 w 121"/>
                <a:gd name="T41" fmla="*/ 32 h 88"/>
                <a:gd name="T42" fmla="*/ 53 w 121"/>
                <a:gd name="T43" fmla="*/ 29 h 88"/>
                <a:gd name="T44" fmla="*/ 56 w 121"/>
                <a:gd name="T45" fmla="*/ 25 h 88"/>
                <a:gd name="T46" fmla="*/ 57 w 121"/>
                <a:gd name="T47" fmla="*/ 19 h 88"/>
                <a:gd name="T48" fmla="*/ 56 w 121"/>
                <a:gd name="T49" fmla="*/ 15 h 88"/>
                <a:gd name="T50" fmla="*/ 54 w 121"/>
                <a:gd name="T51" fmla="*/ 10 h 88"/>
                <a:gd name="T52" fmla="*/ 53 w 121"/>
                <a:gd name="T53" fmla="*/ 10 h 88"/>
                <a:gd name="T54" fmla="*/ 53 w 121"/>
                <a:gd name="T55" fmla="*/ 9 h 88"/>
                <a:gd name="T56" fmla="*/ 53 w 121"/>
                <a:gd name="T57" fmla="*/ 9 h 88"/>
                <a:gd name="T58" fmla="*/ 53 w 121"/>
                <a:gd name="T59" fmla="*/ 8 h 88"/>
                <a:gd name="T60" fmla="*/ 52 w 121"/>
                <a:gd name="T61" fmla="*/ 7 h 88"/>
                <a:gd name="T62" fmla="*/ 52 w 121"/>
                <a:gd name="T63" fmla="*/ 6 h 88"/>
                <a:gd name="T64" fmla="*/ 53 w 121"/>
                <a:gd name="T65" fmla="*/ 3 h 88"/>
                <a:gd name="T66" fmla="*/ 55 w 121"/>
                <a:gd name="T67" fmla="*/ 1 h 88"/>
                <a:gd name="T68" fmla="*/ 59 w 121"/>
                <a:gd name="T69" fmla="*/ 0 h 88"/>
                <a:gd name="T70" fmla="*/ 87 w 121"/>
                <a:gd name="T71" fmla="*/ 29 h 88"/>
                <a:gd name="T72" fmla="*/ 88 w 121"/>
                <a:gd name="T73" fmla="*/ 33 h 88"/>
                <a:gd name="T74" fmla="*/ 91 w 121"/>
                <a:gd name="T75" fmla="*/ 37 h 88"/>
                <a:gd name="T76" fmla="*/ 95 w 121"/>
                <a:gd name="T77" fmla="*/ 39 h 88"/>
                <a:gd name="T78" fmla="*/ 100 w 121"/>
                <a:gd name="T79" fmla="*/ 39 h 88"/>
                <a:gd name="T80" fmla="*/ 104 w 121"/>
                <a:gd name="T81" fmla="*/ 37 h 88"/>
                <a:gd name="T82" fmla="*/ 106 w 121"/>
                <a:gd name="T83" fmla="*/ 36 h 88"/>
                <a:gd name="T84" fmla="*/ 109 w 121"/>
                <a:gd name="T85" fmla="*/ 34 h 88"/>
                <a:gd name="T86" fmla="*/ 113 w 121"/>
                <a:gd name="T87" fmla="*/ 34 h 88"/>
                <a:gd name="T88" fmla="*/ 117 w 121"/>
                <a:gd name="T89" fmla="*/ 36 h 88"/>
                <a:gd name="T90" fmla="*/ 120 w 121"/>
                <a:gd name="T91" fmla="*/ 40 h 88"/>
                <a:gd name="T92" fmla="*/ 121 w 121"/>
                <a:gd name="T93" fmla="*/ 44 h 88"/>
                <a:gd name="T94" fmla="*/ 120 w 121"/>
                <a:gd name="T95" fmla="*/ 48 h 88"/>
                <a:gd name="T96" fmla="*/ 117 w 121"/>
                <a:gd name="T97" fmla="*/ 51 h 88"/>
                <a:gd name="T98" fmla="*/ 113 w 121"/>
                <a:gd name="T99" fmla="*/ 53 h 88"/>
                <a:gd name="T100" fmla="*/ 108 w 121"/>
                <a:gd name="T101" fmla="*/ 53 h 88"/>
                <a:gd name="T102" fmla="*/ 104 w 121"/>
                <a:gd name="T103" fmla="*/ 51 h 88"/>
                <a:gd name="T104" fmla="*/ 100 w 121"/>
                <a:gd name="T105" fmla="*/ 49 h 88"/>
                <a:gd name="T106" fmla="*/ 96 w 121"/>
                <a:gd name="T107" fmla="*/ 49 h 88"/>
                <a:gd name="T108" fmla="*/ 92 w 121"/>
                <a:gd name="T109" fmla="*/ 50 h 88"/>
                <a:gd name="T110" fmla="*/ 89 w 121"/>
                <a:gd name="T111" fmla="*/ 54 h 88"/>
                <a:gd name="T112" fmla="*/ 87 w 121"/>
                <a:gd name="T113" fmla="*/ 59 h 88"/>
                <a:gd name="T114" fmla="*/ 0 w 121"/>
                <a:gd name="T115" fmla="*/ 88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1"/>
                <a:gd name="T175" fmla="*/ 0 h 88"/>
                <a:gd name="T176" fmla="*/ 121 w 121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1" h="88">
                  <a:moveTo>
                    <a:pt x="0" y="0"/>
                  </a:moveTo>
                  <a:lnTo>
                    <a:pt x="28" y="0"/>
                  </a:lnTo>
                  <a:lnTo>
                    <a:pt x="31" y="0"/>
                  </a:lnTo>
                  <a:lnTo>
                    <a:pt x="32" y="1"/>
                  </a:lnTo>
                  <a:lnTo>
                    <a:pt x="34" y="2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4" y="8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2" y="12"/>
                  </a:lnTo>
                  <a:lnTo>
                    <a:pt x="31" y="14"/>
                  </a:lnTo>
                  <a:lnTo>
                    <a:pt x="30" y="17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5"/>
                  </a:lnTo>
                  <a:lnTo>
                    <a:pt x="32" y="27"/>
                  </a:lnTo>
                  <a:lnTo>
                    <a:pt x="34" y="29"/>
                  </a:lnTo>
                  <a:lnTo>
                    <a:pt x="36" y="31"/>
                  </a:lnTo>
                  <a:lnTo>
                    <a:pt x="38" y="32"/>
                  </a:lnTo>
                  <a:lnTo>
                    <a:pt x="41" y="33"/>
                  </a:lnTo>
                  <a:lnTo>
                    <a:pt x="44" y="33"/>
                  </a:lnTo>
                  <a:lnTo>
                    <a:pt x="46" y="33"/>
                  </a:lnTo>
                  <a:lnTo>
                    <a:pt x="49" y="32"/>
                  </a:lnTo>
                  <a:lnTo>
                    <a:pt x="51" y="31"/>
                  </a:lnTo>
                  <a:lnTo>
                    <a:pt x="53" y="29"/>
                  </a:lnTo>
                  <a:lnTo>
                    <a:pt x="55" y="27"/>
                  </a:lnTo>
                  <a:lnTo>
                    <a:pt x="56" y="25"/>
                  </a:lnTo>
                  <a:lnTo>
                    <a:pt x="57" y="22"/>
                  </a:lnTo>
                  <a:lnTo>
                    <a:pt x="57" y="19"/>
                  </a:lnTo>
                  <a:lnTo>
                    <a:pt x="57" y="17"/>
                  </a:lnTo>
                  <a:lnTo>
                    <a:pt x="56" y="15"/>
                  </a:lnTo>
                  <a:lnTo>
                    <a:pt x="55" y="12"/>
                  </a:lnTo>
                  <a:lnTo>
                    <a:pt x="54" y="10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2" y="7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3" y="3"/>
                  </a:lnTo>
                  <a:lnTo>
                    <a:pt x="54" y="2"/>
                  </a:lnTo>
                  <a:lnTo>
                    <a:pt x="55" y="1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87" y="0"/>
                  </a:lnTo>
                  <a:lnTo>
                    <a:pt x="87" y="29"/>
                  </a:lnTo>
                  <a:lnTo>
                    <a:pt x="88" y="31"/>
                  </a:lnTo>
                  <a:lnTo>
                    <a:pt x="88" y="33"/>
                  </a:lnTo>
                  <a:lnTo>
                    <a:pt x="90" y="35"/>
                  </a:lnTo>
                  <a:lnTo>
                    <a:pt x="91" y="37"/>
                  </a:lnTo>
                  <a:lnTo>
                    <a:pt x="93" y="38"/>
                  </a:lnTo>
                  <a:lnTo>
                    <a:pt x="95" y="39"/>
                  </a:lnTo>
                  <a:lnTo>
                    <a:pt x="98" y="39"/>
                  </a:lnTo>
                  <a:lnTo>
                    <a:pt x="100" y="39"/>
                  </a:lnTo>
                  <a:lnTo>
                    <a:pt x="102" y="38"/>
                  </a:lnTo>
                  <a:lnTo>
                    <a:pt x="104" y="37"/>
                  </a:lnTo>
                  <a:lnTo>
                    <a:pt x="106" y="36"/>
                  </a:lnTo>
                  <a:lnTo>
                    <a:pt x="107" y="35"/>
                  </a:lnTo>
                  <a:lnTo>
                    <a:pt x="109" y="34"/>
                  </a:lnTo>
                  <a:lnTo>
                    <a:pt x="111" y="34"/>
                  </a:lnTo>
                  <a:lnTo>
                    <a:pt x="113" y="34"/>
                  </a:lnTo>
                  <a:lnTo>
                    <a:pt x="115" y="35"/>
                  </a:lnTo>
                  <a:lnTo>
                    <a:pt x="117" y="36"/>
                  </a:lnTo>
                  <a:lnTo>
                    <a:pt x="118" y="38"/>
                  </a:lnTo>
                  <a:lnTo>
                    <a:pt x="120" y="40"/>
                  </a:lnTo>
                  <a:lnTo>
                    <a:pt x="120" y="42"/>
                  </a:lnTo>
                  <a:lnTo>
                    <a:pt x="121" y="44"/>
                  </a:lnTo>
                  <a:lnTo>
                    <a:pt x="120" y="46"/>
                  </a:lnTo>
                  <a:lnTo>
                    <a:pt x="120" y="48"/>
                  </a:lnTo>
                  <a:lnTo>
                    <a:pt x="118" y="50"/>
                  </a:lnTo>
                  <a:lnTo>
                    <a:pt x="117" y="51"/>
                  </a:lnTo>
                  <a:lnTo>
                    <a:pt x="115" y="52"/>
                  </a:lnTo>
                  <a:lnTo>
                    <a:pt x="113" y="53"/>
                  </a:lnTo>
                  <a:lnTo>
                    <a:pt x="111" y="53"/>
                  </a:lnTo>
                  <a:lnTo>
                    <a:pt x="108" y="53"/>
                  </a:lnTo>
                  <a:lnTo>
                    <a:pt x="106" y="52"/>
                  </a:lnTo>
                  <a:lnTo>
                    <a:pt x="104" y="51"/>
                  </a:lnTo>
                  <a:lnTo>
                    <a:pt x="102" y="50"/>
                  </a:lnTo>
                  <a:lnTo>
                    <a:pt x="100" y="49"/>
                  </a:lnTo>
                  <a:lnTo>
                    <a:pt x="98" y="49"/>
                  </a:lnTo>
                  <a:lnTo>
                    <a:pt x="96" y="49"/>
                  </a:lnTo>
                  <a:lnTo>
                    <a:pt x="94" y="49"/>
                  </a:lnTo>
                  <a:lnTo>
                    <a:pt x="92" y="50"/>
                  </a:lnTo>
                  <a:lnTo>
                    <a:pt x="90" y="52"/>
                  </a:lnTo>
                  <a:lnTo>
                    <a:pt x="89" y="54"/>
                  </a:lnTo>
                  <a:lnTo>
                    <a:pt x="88" y="56"/>
                  </a:lnTo>
                  <a:lnTo>
                    <a:pt x="87" y="59"/>
                  </a:lnTo>
                  <a:lnTo>
                    <a:pt x="87" y="88"/>
                  </a:lnTo>
                  <a:lnTo>
                    <a:pt x="0" y="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4179108" y="3361169"/>
            <a:ext cx="984022" cy="822982"/>
            <a:chOff x="7590075" y="-150222"/>
            <a:chExt cx="1062581" cy="822982"/>
          </a:xfrm>
          <a:solidFill>
            <a:srgbClr val="002060"/>
          </a:solidFill>
        </p:grpSpPr>
        <p:sp>
          <p:nvSpPr>
            <p:cNvPr id="97" name="Freeform 65"/>
            <p:cNvSpPr>
              <a:spLocks noEditPoints="1"/>
            </p:cNvSpPr>
            <p:nvPr/>
          </p:nvSpPr>
          <p:spPr bwMode="auto">
            <a:xfrm>
              <a:off x="7590075" y="225998"/>
              <a:ext cx="682247" cy="446762"/>
            </a:xfrm>
            <a:custGeom>
              <a:avLst/>
              <a:gdLst>
                <a:gd name="T0" fmla="*/ 128 w 174"/>
                <a:gd name="T1" fmla="*/ 62 h 114"/>
                <a:gd name="T2" fmla="*/ 125 w 174"/>
                <a:gd name="T3" fmla="*/ 64 h 114"/>
                <a:gd name="T4" fmla="*/ 123 w 174"/>
                <a:gd name="T5" fmla="*/ 67 h 114"/>
                <a:gd name="T6" fmla="*/ 122 w 174"/>
                <a:gd name="T7" fmla="*/ 96 h 114"/>
                <a:gd name="T8" fmla="*/ 123 w 174"/>
                <a:gd name="T9" fmla="*/ 100 h 114"/>
                <a:gd name="T10" fmla="*/ 126 w 174"/>
                <a:gd name="T11" fmla="*/ 103 h 114"/>
                <a:gd name="T12" fmla="*/ 130 w 174"/>
                <a:gd name="T13" fmla="*/ 104 h 114"/>
                <a:gd name="T14" fmla="*/ 151 w 174"/>
                <a:gd name="T15" fmla="*/ 104 h 114"/>
                <a:gd name="T16" fmla="*/ 154 w 174"/>
                <a:gd name="T17" fmla="*/ 101 h 114"/>
                <a:gd name="T18" fmla="*/ 156 w 174"/>
                <a:gd name="T19" fmla="*/ 98 h 114"/>
                <a:gd name="T20" fmla="*/ 156 w 174"/>
                <a:gd name="T21" fmla="*/ 69 h 114"/>
                <a:gd name="T22" fmla="*/ 155 w 174"/>
                <a:gd name="T23" fmla="*/ 65 h 114"/>
                <a:gd name="T24" fmla="*/ 152 w 174"/>
                <a:gd name="T25" fmla="*/ 63 h 114"/>
                <a:gd name="T26" fmla="*/ 149 w 174"/>
                <a:gd name="T27" fmla="*/ 62 h 114"/>
                <a:gd name="T28" fmla="*/ 14 w 174"/>
                <a:gd name="T29" fmla="*/ 19 h 114"/>
                <a:gd name="T30" fmla="*/ 11 w 174"/>
                <a:gd name="T31" fmla="*/ 20 h 114"/>
                <a:gd name="T32" fmla="*/ 10 w 174"/>
                <a:gd name="T33" fmla="*/ 23 h 114"/>
                <a:gd name="T34" fmla="*/ 10 w 174"/>
                <a:gd name="T35" fmla="*/ 36 h 114"/>
                <a:gd name="T36" fmla="*/ 12 w 174"/>
                <a:gd name="T37" fmla="*/ 38 h 114"/>
                <a:gd name="T38" fmla="*/ 160 w 174"/>
                <a:gd name="T39" fmla="*/ 39 h 114"/>
                <a:gd name="T40" fmla="*/ 163 w 174"/>
                <a:gd name="T41" fmla="*/ 38 h 114"/>
                <a:gd name="T42" fmla="*/ 164 w 174"/>
                <a:gd name="T43" fmla="*/ 35 h 114"/>
                <a:gd name="T44" fmla="*/ 164 w 174"/>
                <a:gd name="T45" fmla="*/ 22 h 114"/>
                <a:gd name="T46" fmla="*/ 161 w 174"/>
                <a:gd name="T47" fmla="*/ 20 h 114"/>
                <a:gd name="T48" fmla="*/ 14 w 174"/>
                <a:gd name="T49" fmla="*/ 19 h 114"/>
                <a:gd name="T50" fmla="*/ 159 w 174"/>
                <a:gd name="T51" fmla="*/ 0 h 114"/>
                <a:gd name="T52" fmla="*/ 165 w 174"/>
                <a:gd name="T53" fmla="*/ 2 h 114"/>
                <a:gd name="T54" fmla="*/ 170 w 174"/>
                <a:gd name="T55" fmla="*/ 5 h 114"/>
                <a:gd name="T56" fmla="*/ 173 w 174"/>
                <a:gd name="T57" fmla="*/ 9 h 114"/>
                <a:gd name="T58" fmla="*/ 174 w 174"/>
                <a:gd name="T59" fmla="*/ 15 h 114"/>
                <a:gd name="T60" fmla="*/ 174 w 174"/>
                <a:gd name="T61" fmla="*/ 102 h 114"/>
                <a:gd name="T62" fmla="*/ 172 w 174"/>
                <a:gd name="T63" fmla="*/ 107 h 114"/>
                <a:gd name="T64" fmla="*/ 168 w 174"/>
                <a:gd name="T65" fmla="*/ 111 h 114"/>
                <a:gd name="T66" fmla="*/ 162 w 174"/>
                <a:gd name="T67" fmla="*/ 113 h 114"/>
                <a:gd name="T68" fmla="*/ 15 w 174"/>
                <a:gd name="T69" fmla="*/ 114 h 114"/>
                <a:gd name="T70" fmla="*/ 9 w 174"/>
                <a:gd name="T71" fmla="*/ 113 h 114"/>
                <a:gd name="T72" fmla="*/ 4 w 174"/>
                <a:gd name="T73" fmla="*/ 109 h 114"/>
                <a:gd name="T74" fmla="*/ 1 w 174"/>
                <a:gd name="T75" fmla="*/ 105 h 114"/>
                <a:gd name="T76" fmla="*/ 0 w 174"/>
                <a:gd name="T77" fmla="*/ 99 h 114"/>
                <a:gd name="T78" fmla="*/ 0 w 174"/>
                <a:gd name="T79" fmla="*/ 12 h 114"/>
                <a:gd name="T80" fmla="*/ 2 w 174"/>
                <a:gd name="T81" fmla="*/ 7 h 114"/>
                <a:gd name="T82" fmla="*/ 6 w 174"/>
                <a:gd name="T83" fmla="*/ 3 h 114"/>
                <a:gd name="T84" fmla="*/ 12 w 174"/>
                <a:gd name="T85" fmla="*/ 1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4"/>
                <a:gd name="T130" fmla="*/ 0 h 114"/>
                <a:gd name="T131" fmla="*/ 174 w 174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4" h="114">
                  <a:moveTo>
                    <a:pt x="130" y="62"/>
                  </a:moveTo>
                  <a:lnTo>
                    <a:pt x="128" y="62"/>
                  </a:lnTo>
                  <a:lnTo>
                    <a:pt x="126" y="63"/>
                  </a:lnTo>
                  <a:lnTo>
                    <a:pt x="125" y="64"/>
                  </a:lnTo>
                  <a:lnTo>
                    <a:pt x="123" y="65"/>
                  </a:lnTo>
                  <a:lnTo>
                    <a:pt x="123" y="67"/>
                  </a:lnTo>
                  <a:lnTo>
                    <a:pt x="122" y="69"/>
                  </a:lnTo>
                  <a:lnTo>
                    <a:pt x="122" y="96"/>
                  </a:lnTo>
                  <a:lnTo>
                    <a:pt x="123" y="98"/>
                  </a:lnTo>
                  <a:lnTo>
                    <a:pt x="123" y="100"/>
                  </a:lnTo>
                  <a:lnTo>
                    <a:pt x="125" y="101"/>
                  </a:lnTo>
                  <a:lnTo>
                    <a:pt x="126" y="103"/>
                  </a:lnTo>
                  <a:lnTo>
                    <a:pt x="128" y="104"/>
                  </a:lnTo>
                  <a:lnTo>
                    <a:pt x="130" y="104"/>
                  </a:lnTo>
                  <a:lnTo>
                    <a:pt x="149" y="104"/>
                  </a:lnTo>
                  <a:lnTo>
                    <a:pt x="151" y="104"/>
                  </a:lnTo>
                  <a:lnTo>
                    <a:pt x="152" y="103"/>
                  </a:lnTo>
                  <a:lnTo>
                    <a:pt x="154" y="101"/>
                  </a:lnTo>
                  <a:lnTo>
                    <a:pt x="155" y="100"/>
                  </a:lnTo>
                  <a:lnTo>
                    <a:pt x="156" y="98"/>
                  </a:lnTo>
                  <a:lnTo>
                    <a:pt x="156" y="96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5" y="65"/>
                  </a:lnTo>
                  <a:lnTo>
                    <a:pt x="154" y="64"/>
                  </a:lnTo>
                  <a:lnTo>
                    <a:pt x="152" y="63"/>
                  </a:lnTo>
                  <a:lnTo>
                    <a:pt x="151" y="62"/>
                  </a:lnTo>
                  <a:lnTo>
                    <a:pt x="149" y="62"/>
                  </a:lnTo>
                  <a:lnTo>
                    <a:pt x="130" y="62"/>
                  </a:lnTo>
                  <a:close/>
                  <a:moveTo>
                    <a:pt x="14" y="19"/>
                  </a:moveTo>
                  <a:lnTo>
                    <a:pt x="12" y="20"/>
                  </a:lnTo>
                  <a:lnTo>
                    <a:pt x="11" y="20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4" y="39"/>
                  </a:lnTo>
                  <a:lnTo>
                    <a:pt x="160" y="39"/>
                  </a:lnTo>
                  <a:lnTo>
                    <a:pt x="161" y="38"/>
                  </a:lnTo>
                  <a:lnTo>
                    <a:pt x="163" y="38"/>
                  </a:lnTo>
                  <a:lnTo>
                    <a:pt x="164" y="36"/>
                  </a:lnTo>
                  <a:lnTo>
                    <a:pt x="164" y="35"/>
                  </a:lnTo>
                  <a:lnTo>
                    <a:pt x="164" y="23"/>
                  </a:lnTo>
                  <a:lnTo>
                    <a:pt x="164" y="22"/>
                  </a:lnTo>
                  <a:lnTo>
                    <a:pt x="163" y="20"/>
                  </a:lnTo>
                  <a:lnTo>
                    <a:pt x="161" y="20"/>
                  </a:lnTo>
                  <a:lnTo>
                    <a:pt x="160" y="19"/>
                  </a:lnTo>
                  <a:lnTo>
                    <a:pt x="14" y="19"/>
                  </a:lnTo>
                  <a:close/>
                  <a:moveTo>
                    <a:pt x="15" y="0"/>
                  </a:moveTo>
                  <a:lnTo>
                    <a:pt x="159" y="0"/>
                  </a:lnTo>
                  <a:lnTo>
                    <a:pt x="162" y="1"/>
                  </a:lnTo>
                  <a:lnTo>
                    <a:pt x="165" y="2"/>
                  </a:lnTo>
                  <a:lnTo>
                    <a:pt x="168" y="3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173" y="9"/>
                  </a:lnTo>
                  <a:lnTo>
                    <a:pt x="174" y="12"/>
                  </a:lnTo>
                  <a:lnTo>
                    <a:pt x="174" y="15"/>
                  </a:lnTo>
                  <a:lnTo>
                    <a:pt x="174" y="99"/>
                  </a:lnTo>
                  <a:lnTo>
                    <a:pt x="174" y="102"/>
                  </a:lnTo>
                  <a:lnTo>
                    <a:pt x="173" y="105"/>
                  </a:lnTo>
                  <a:lnTo>
                    <a:pt x="172" y="107"/>
                  </a:lnTo>
                  <a:lnTo>
                    <a:pt x="170" y="109"/>
                  </a:lnTo>
                  <a:lnTo>
                    <a:pt x="168" y="111"/>
                  </a:lnTo>
                  <a:lnTo>
                    <a:pt x="165" y="113"/>
                  </a:lnTo>
                  <a:lnTo>
                    <a:pt x="162" y="113"/>
                  </a:lnTo>
                  <a:lnTo>
                    <a:pt x="159" y="114"/>
                  </a:lnTo>
                  <a:lnTo>
                    <a:pt x="15" y="114"/>
                  </a:lnTo>
                  <a:lnTo>
                    <a:pt x="12" y="113"/>
                  </a:lnTo>
                  <a:lnTo>
                    <a:pt x="9" y="113"/>
                  </a:lnTo>
                  <a:lnTo>
                    <a:pt x="6" y="111"/>
                  </a:lnTo>
                  <a:lnTo>
                    <a:pt x="4" y="109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0" y="102"/>
                  </a:lnTo>
                  <a:lnTo>
                    <a:pt x="0" y="9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8" name="Freeform 67"/>
            <p:cNvSpPr>
              <a:spLocks/>
            </p:cNvSpPr>
            <p:nvPr/>
          </p:nvSpPr>
          <p:spPr bwMode="auto">
            <a:xfrm>
              <a:off x="8193903" y="-13058"/>
              <a:ext cx="325440" cy="325274"/>
            </a:xfrm>
            <a:custGeom>
              <a:avLst/>
              <a:gdLst>
                <a:gd name="T0" fmla="*/ 7 w 83"/>
                <a:gd name="T1" fmla="*/ 0 h 83"/>
                <a:gd name="T2" fmla="*/ 14 w 83"/>
                <a:gd name="T3" fmla="*/ 0 h 83"/>
                <a:gd name="T4" fmla="*/ 21 w 83"/>
                <a:gd name="T5" fmla="*/ 1 h 83"/>
                <a:gd name="T6" fmla="*/ 28 w 83"/>
                <a:gd name="T7" fmla="*/ 3 h 83"/>
                <a:gd name="T8" fmla="*/ 35 w 83"/>
                <a:gd name="T9" fmla="*/ 5 h 83"/>
                <a:gd name="T10" fmla="*/ 41 w 83"/>
                <a:gd name="T11" fmla="*/ 8 h 83"/>
                <a:gd name="T12" fmla="*/ 47 w 83"/>
                <a:gd name="T13" fmla="*/ 11 h 83"/>
                <a:gd name="T14" fmla="*/ 53 w 83"/>
                <a:gd name="T15" fmla="*/ 15 h 83"/>
                <a:gd name="T16" fmla="*/ 58 w 83"/>
                <a:gd name="T17" fmla="*/ 20 h 83"/>
                <a:gd name="T18" fmla="*/ 63 w 83"/>
                <a:gd name="T19" fmla="*/ 25 h 83"/>
                <a:gd name="T20" fmla="*/ 68 w 83"/>
                <a:gd name="T21" fmla="*/ 30 h 83"/>
                <a:gd name="T22" fmla="*/ 72 w 83"/>
                <a:gd name="T23" fmla="*/ 35 h 83"/>
                <a:gd name="T24" fmla="*/ 75 w 83"/>
                <a:gd name="T25" fmla="*/ 42 h 83"/>
                <a:gd name="T26" fmla="*/ 78 w 83"/>
                <a:gd name="T27" fmla="*/ 48 h 83"/>
                <a:gd name="T28" fmla="*/ 80 w 83"/>
                <a:gd name="T29" fmla="*/ 55 h 83"/>
                <a:gd name="T30" fmla="*/ 82 w 83"/>
                <a:gd name="T31" fmla="*/ 62 h 83"/>
                <a:gd name="T32" fmla="*/ 83 w 83"/>
                <a:gd name="T33" fmla="*/ 69 h 83"/>
                <a:gd name="T34" fmla="*/ 83 w 83"/>
                <a:gd name="T35" fmla="*/ 76 h 83"/>
                <a:gd name="T36" fmla="*/ 83 w 83"/>
                <a:gd name="T37" fmla="*/ 78 h 83"/>
                <a:gd name="T38" fmla="*/ 82 w 83"/>
                <a:gd name="T39" fmla="*/ 80 h 83"/>
                <a:gd name="T40" fmla="*/ 81 w 83"/>
                <a:gd name="T41" fmla="*/ 81 h 83"/>
                <a:gd name="T42" fmla="*/ 80 w 83"/>
                <a:gd name="T43" fmla="*/ 82 h 83"/>
                <a:gd name="T44" fmla="*/ 78 w 83"/>
                <a:gd name="T45" fmla="*/ 83 h 83"/>
                <a:gd name="T46" fmla="*/ 76 w 83"/>
                <a:gd name="T47" fmla="*/ 83 h 83"/>
                <a:gd name="T48" fmla="*/ 74 w 83"/>
                <a:gd name="T49" fmla="*/ 83 h 83"/>
                <a:gd name="T50" fmla="*/ 72 w 83"/>
                <a:gd name="T51" fmla="*/ 82 h 83"/>
                <a:gd name="T52" fmla="*/ 71 w 83"/>
                <a:gd name="T53" fmla="*/ 81 h 83"/>
                <a:gd name="T54" fmla="*/ 70 w 83"/>
                <a:gd name="T55" fmla="*/ 80 h 83"/>
                <a:gd name="T56" fmla="*/ 69 w 83"/>
                <a:gd name="T57" fmla="*/ 78 h 83"/>
                <a:gd name="T58" fmla="*/ 69 w 83"/>
                <a:gd name="T59" fmla="*/ 76 h 83"/>
                <a:gd name="T60" fmla="*/ 68 w 83"/>
                <a:gd name="T61" fmla="*/ 70 h 83"/>
                <a:gd name="T62" fmla="*/ 67 w 83"/>
                <a:gd name="T63" fmla="*/ 64 h 83"/>
                <a:gd name="T64" fmla="*/ 66 w 83"/>
                <a:gd name="T65" fmla="*/ 58 h 83"/>
                <a:gd name="T66" fmla="*/ 64 w 83"/>
                <a:gd name="T67" fmla="*/ 52 h 83"/>
                <a:gd name="T68" fmla="*/ 61 w 83"/>
                <a:gd name="T69" fmla="*/ 47 h 83"/>
                <a:gd name="T70" fmla="*/ 58 w 83"/>
                <a:gd name="T71" fmla="*/ 41 h 83"/>
                <a:gd name="T72" fmla="*/ 55 w 83"/>
                <a:gd name="T73" fmla="*/ 37 h 83"/>
                <a:gd name="T74" fmla="*/ 51 w 83"/>
                <a:gd name="T75" fmla="*/ 32 h 83"/>
                <a:gd name="T76" fmla="*/ 46 w 83"/>
                <a:gd name="T77" fmla="*/ 28 h 83"/>
                <a:gd name="T78" fmla="*/ 41 w 83"/>
                <a:gd name="T79" fmla="*/ 25 h 83"/>
                <a:gd name="T80" fmla="*/ 36 w 83"/>
                <a:gd name="T81" fmla="*/ 22 h 83"/>
                <a:gd name="T82" fmla="*/ 31 w 83"/>
                <a:gd name="T83" fmla="*/ 19 h 83"/>
                <a:gd name="T84" fmla="*/ 25 w 83"/>
                <a:gd name="T85" fmla="*/ 17 h 83"/>
                <a:gd name="T86" fmla="*/ 19 w 83"/>
                <a:gd name="T87" fmla="*/ 15 h 83"/>
                <a:gd name="T88" fmla="*/ 13 w 83"/>
                <a:gd name="T89" fmla="*/ 14 h 83"/>
                <a:gd name="T90" fmla="*/ 7 w 83"/>
                <a:gd name="T91" fmla="*/ 14 h 83"/>
                <a:gd name="T92" fmla="*/ 5 w 83"/>
                <a:gd name="T93" fmla="*/ 14 h 83"/>
                <a:gd name="T94" fmla="*/ 3 w 83"/>
                <a:gd name="T95" fmla="*/ 13 h 83"/>
                <a:gd name="T96" fmla="*/ 2 w 83"/>
                <a:gd name="T97" fmla="*/ 12 h 83"/>
                <a:gd name="T98" fmla="*/ 1 w 83"/>
                <a:gd name="T99" fmla="*/ 10 h 83"/>
                <a:gd name="T100" fmla="*/ 0 w 83"/>
                <a:gd name="T101" fmla="*/ 9 h 83"/>
                <a:gd name="T102" fmla="*/ 0 w 83"/>
                <a:gd name="T103" fmla="*/ 7 h 83"/>
                <a:gd name="T104" fmla="*/ 0 w 83"/>
                <a:gd name="T105" fmla="*/ 5 h 83"/>
                <a:gd name="T106" fmla="*/ 1 w 83"/>
                <a:gd name="T107" fmla="*/ 3 h 83"/>
                <a:gd name="T108" fmla="*/ 2 w 83"/>
                <a:gd name="T109" fmla="*/ 2 h 83"/>
                <a:gd name="T110" fmla="*/ 3 w 83"/>
                <a:gd name="T111" fmla="*/ 1 h 83"/>
                <a:gd name="T112" fmla="*/ 5 w 83"/>
                <a:gd name="T113" fmla="*/ 0 h 83"/>
                <a:gd name="T114" fmla="*/ 7 w 83"/>
                <a:gd name="T115" fmla="*/ 0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3"/>
                <a:gd name="T176" fmla="*/ 83 w 83"/>
                <a:gd name="T177" fmla="*/ 83 h 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3">
                  <a:moveTo>
                    <a:pt x="7" y="0"/>
                  </a:moveTo>
                  <a:lnTo>
                    <a:pt x="14" y="0"/>
                  </a:lnTo>
                  <a:lnTo>
                    <a:pt x="21" y="1"/>
                  </a:lnTo>
                  <a:lnTo>
                    <a:pt x="28" y="3"/>
                  </a:lnTo>
                  <a:lnTo>
                    <a:pt x="35" y="5"/>
                  </a:lnTo>
                  <a:lnTo>
                    <a:pt x="41" y="8"/>
                  </a:lnTo>
                  <a:lnTo>
                    <a:pt x="47" y="11"/>
                  </a:lnTo>
                  <a:lnTo>
                    <a:pt x="53" y="15"/>
                  </a:lnTo>
                  <a:lnTo>
                    <a:pt x="58" y="20"/>
                  </a:lnTo>
                  <a:lnTo>
                    <a:pt x="63" y="25"/>
                  </a:lnTo>
                  <a:lnTo>
                    <a:pt x="68" y="30"/>
                  </a:lnTo>
                  <a:lnTo>
                    <a:pt x="72" y="35"/>
                  </a:lnTo>
                  <a:lnTo>
                    <a:pt x="75" y="42"/>
                  </a:lnTo>
                  <a:lnTo>
                    <a:pt x="78" y="48"/>
                  </a:lnTo>
                  <a:lnTo>
                    <a:pt x="80" y="55"/>
                  </a:lnTo>
                  <a:lnTo>
                    <a:pt x="82" y="62"/>
                  </a:lnTo>
                  <a:lnTo>
                    <a:pt x="83" y="69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2" y="80"/>
                  </a:lnTo>
                  <a:lnTo>
                    <a:pt x="81" y="81"/>
                  </a:lnTo>
                  <a:lnTo>
                    <a:pt x="80" y="82"/>
                  </a:lnTo>
                  <a:lnTo>
                    <a:pt x="78" y="83"/>
                  </a:lnTo>
                  <a:lnTo>
                    <a:pt x="76" y="83"/>
                  </a:lnTo>
                  <a:lnTo>
                    <a:pt x="74" y="83"/>
                  </a:lnTo>
                  <a:lnTo>
                    <a:pt x="72" y="82"/>
                  </a:lnTo>
                  <a:lnTo>
                    <a:pt x="71" y="81"/>
                  </a:lnTo>
                  <a:lnTo>
                    <a:pt x="70" y="80"/>
                  </a:lnTo>
                  <a:lnTo>
                    <a:pt x="69" y="78"/>
                  </a:lnTo>
                  <a:lnTo>
                    <a:pt x="69" y="76"/>
                  </a:lnTo>
                  <a:lnTo>
                    <a:pt x="68" y="70"/>
                  </a:lnTo>
                  <a:lnTo>
                    <a:pt x="67" y="64"/>
                  </a:lnTo>
                  <a:lnTo>
                    <a:pt x="66" y="58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58" y="41"/>
                  </a:lnTo>
                  <a:lnTo>
                    <a:pt x="55" y="37"/>
                  </a:lnTo>
                  <a:lnTo>
                    <a:pt x="51" y="32"/>
                  </a:lnTo>
                  <a:lnTo>
                    <a:pt x="46" y="28"/>
                  </a:lnTo>
                  <a:lnTo>
                    <a:pt x="41" y="25"/>
                  </a:lnTo>
                  <a:lnTo>
                    <a:pt x="36" y="22"/>
                  </a:lnTo>
                  <a:lnTo>
                    <a:pt x="31" y="19"/>
                  </a:lnTo>
                  <a:lnTo>
                    <a:pt x="25" y="17"/>
                  </a:lnTo>
                  <a:lnTo>
                    <a:pt x="19" y="15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99" name="Freeform 68"/>
            <p:cNvSpPr>
              <a:spLocks/>
            </p:cNvSpPr>
            <p:nvPr/>
          </p:nvSpPr>
          <p:spPr bwMode="auto">
            <a:xfrm>
              <a:off x="8193903" y="-150222"/>
              <a:ext cx="458753" cy="462438"/>
            </a:xfrm>
            <a:custGeom>
              <a:avLst/>
              <a:gdLst>
                <a:gd name="T0" fmla="*/ 15 w 117"/>
                <a:gd name="T1" fmla="*/ 1 h 118"/>
                <a:gd name="T2" fmla="*/ 32 w 117"/>
                <a:gd name="T3" fmla="*/ 3 h 118"/>
                <a:gd name="T4" fmla="*/ 48 w 117"/>
                <a:gd name="T5" fmla="*/ 8 h 118"/>
                <a:gd name="T6" fmla="*/ 63 w 117"/>
                <a:gd name="T7" fmla="*/ 15 h 118"/>
                <a:gd name="T8" fmla="*/ 76 w 117"/>
                <a:gd name="T9" fmla="*/ 25 h 118"/>
                <a:gd name="T10" fmla="*/ 88 w 117"/>
                <a:gd name="T11" fmla="*/ 36 h 118"/>
                <a:gd name="T12" fmla="*/ 98 w 117"/>
                <a:gd name="T13" fmla="*/ 48 h 118"/>
                <a:gd name="T14" fmla="*/ 106 w 117"/>
                <a:gd name="T15" fmla="*/ 62 h 118"/>
                <a:gd name="T16" fmla="*/ 112 w 117"/>
                <a:gd name="T17" fmla="*/ 78 h 118"/>
                <a:gd name="T18" fmla="*/ 116 w 117"/>
                <a:gd name="T19" fmla="*/ 94 h 118"/>
                <a:gd name="T20" fmla="*/ 117 w 117"/>
                <a:gd name="T21" fmla="*/ 111 h 118"/>
                <a:gd name="T22" fmla="*/ 116 w 117"/>
                <a:gd name="T23" fmla="*/ 115 h 118"/>
                <a:gd name="T24" fmla="*/ 114 w 117"/>
                <a:gd name="T25" fmla="*/ 117 h 118"/>
                <a:gd name="T26" fmla="*/ 110 w 117"/>
                <a:gd name="T27" fmla="*/ 118 h 118"/>
                <a:gd name="T28" fmla="*/ 106 w 117"/>
                <a:gd name="T29" fmla="*/ 117 h 118"/>
                <a:gd name="T30" fmla="*/ 104 w 117"/>
                <a:gd name="T31" fmla="*/ 115 h 118"/>
                <a:gd name="T32" fmla="*/ 103 w 117"/>
                <a:gd name="T33" fmla="*/ 111 h 118"/>
                <a:gd name="T34" fmla="*/ 101 w 117"/>
                <a:gd name="T35" fmla="*/ 95 h 118"/>
                <a:gd name="T36" fmla="*/ 97 w 117"/>
                <a:gd name="T37" fmla="*/ 79 h 118"/>
                <a:gd name="T38" fmla="*/ 91 w 117"/>
                <a:gd name="T39" fmla="*/ 65 h 118"/>
                <a:gd name="T40" fmla="*/ 82 w 117"/>
                <a:gd name="T41" fmla="*/ 52 h 118"/>
                <a:gd name="T42" fmla="*/ 72 w 117"/>
                <a:gd name="T43" fmla="*/ 40 h 118"/>
                <a:gd name="T44" fmla="*/ 60 w 117"/>
                <a:gd name="T45" fmla="*/ 31 h 118"/>
                <a:gd name="T46" fmla="*/ 46 w 117"/>
                <a:gd name="T47" fmla="*/ 23 h 118"/>
                <a:gd name="T48" fmla="*/ 31 w 117"/>
                <a:gd name="T49" fmla="*/ 18 h 118"/>
                <a:gd name="T50" fmla="*/ 15 w 117"/>
                <a:gd name="T51" fmla="*/ 15 h 118"/>
                <a:gd name="T52" fmla="*/ 5 w 117"/>
                <a:gd name="T53" fmla="*/ 15 h 118"/>
                <a:gd name="T54" fmla="*/ 2 w 117"/>
                <a:gd name="T55" fmla="*/ 13 h 118"/>
                <a:gd name="T56" fmla="*/ 0 w 117"/>
                <a:gd name="T57" fmla="*/ 9 h 118"/>
                <a:gd name="T58" fmla="*/ 0 w 117"/>
                <a:gd name="T59" fmla="*/ 6 h 118"/>
                <a:gd name="T60" fmla="*/ 2 w 117"/>
                <a:gd name="T61" fmla="*/ 2 h 118"/>
                <a:gd name="T62" fmla="*/ 5 w 117"/>
                <a:gd name="T63" fmla="*/ 1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118"/>
                <a:gd name="T98" fmla="*/ 117 w 117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118">
                  <a:moveTo>
                    <a:pt x="7" y="0"/>
                  </a:moveTo>
                  <a:lnTo>
                    <a:pt x="15" y="1"/>
                  </a:lnTo>
                  <a:lnTo>
                    <a:pt x="24" y="2"/>
                  </a:lnTo>
                  <a:lnTo>
                    <a:pt x="32" y="3"/>
                  </a:lnTo>
                  <a:lnTo>
                    <a:pt x="40" y="5"/>
                  </a:lnTo>
                  <a:lnTo>
                    <a:pt x="48" y="8"/>
                  </a:lnTo>
                  <a:lnTo>
                    <a:pt x="55" y="12"/>
                  </a:lnTo>
                  <a:lnTo>
                    <a:pt x="63" y="15"/>
                  </a:lnTo>
                  <a:lnTo>
                    <a:pt x="69" y="20"/>
                  </a:lnTo>
                  <a:lnTo>
                    <a:pt x="76" y="25"/>
                  </a:lnTo>
                  <a:lnTo>
                    <a:pt x="82" y="30"/>
                  </a:lnTo>
                  <a:lnTo>
                    <a:pt x="88" y="36"/>
                  </a:lnTo>
                  <a:lnTo>
                    <a:pt x="93" y="42"/>
                  </a:lnTo>
                  <a:lnTo>
                    <a:pt x="98" y="48"/>
                  </a:lnTo>
                  <a:lnTo>
                    <a:pt x="102" y="55"/>
                  </a:lnTo>
                  <a:lnTo>
                    <a:pt x="106" y="62"/>
                  </a:lnTo>
                  <a:lnTo>
                    <a:pt x="109" y="70"/>
                  </a:lnTo>
                  <a:lnTo>
                    <a:pt x="112" y="78"/>
                  </a:lnTo>
                  <a:lnTo>
                    <a:pt x="114" y="86"/>
                  </a:lnTo>
                  <a:lnTo>
                    <a:pt x="116" y="94"/>
                  </a:lnTo>
                  <a:lnTo>
                    <a:pt x="117" y="102"/>
                  </a:lnTo>
                  <a:lnTo>
                    <a:pt x="117" y="111"/>
                  </a:lnTo>
                  <a:lnTo>
                    <a:pt x="117" y="113"/>
                  </a:lnTo>
                  <a:lnTo>
                    <a:pt x="116" y="115"/>
                  </a:lnTo>
                  <a:lnTo>
                    <a:pt x="115" y="116"/>
                  </a:lnTo>
                  <a:lnTo>
                    <a:pt x="114" y="117"/>
                  </a:lnTo>
                  <a:lnTo>
                    <a:pt x="112" y="118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6" y="117"/>
                  </a:lnTo>
                  <a:lnTo>
                    <a:pt x="105" y="116"/>
                  </a:lnTo>
                  <a:lnTo>
                    <a:pt x="104" y="115"/>
                  </a:lnTo>
                  <a:lnTo>
                    <a:pt x="103" y="113"/>
                  </a:lnTo>
                  <a:lnTo>
                    <a:pt x="103" y="111"/>
                  </a:lnTo>
                  <a:lnTo>
                    <a:pt x="103" y="103"/>
                  </a:lnTo>
                  <a:lnTo>
                    <a:pt x="101" y="95"/>
                  </a:lnTo>
                  <a:lnTo>
                    <a:pt x="100" y="87"/>
                  </a:lnTo>
                  <a:lnTo>
                    <a:pt x="97" y="79"/>
                  </a:lnTo>
                  <a:lnTo>
                    <a:pt x="94" y="72"/>
                  </a:lnTo>
                  <a:lnTo>
                    <a:pt x="91" y="65"/>
                  </a:lnTo>
                  <a:lnTo>
                    <a:pt x="87" y="58"/>
                  </a:lnTo>
                  <a:lnTo>
                    <a:pt x="82" y="52"/>
                  </a:lnTo>
                  <a:lnTo>
                    <a:pt x="77" y="46"/>
                  </a:lnTo>
                  <a:lnTo>
                    <a:pt x="72" y="40"/>
                  </a:lnTo>
                  <a:lnTo>
                    <a:pt x="66" y="35"/>
                  </a:lnTo>
                  <a:lnTo>
                    <a:pt x="60" y="31"/>
                  </a:lnTo>
                  <a:lnTo>
                    <a:pt x="53" y="27"/>
                  </a:lnTo>
                  <a:lnTo>
                    <a:pt x="46" y="23"/>
                  </a:lnTo>
                  <a:lnTo>
                    <a:pt x="39" y="20"/>
                  </a:lnTo>
                  <a:lnTo>
                    <a:pt x="31" y="18"/>
                  </a:lnTo>
                  <a:lnTo>
                    <a:pt x="23" y="16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0" name="Freeform 69"/>
            <p:cNvSpPr>
              <a:spLocks/>
            </p:cNvSpPr>
            <p:nvPr/>
          </p:nvSpPr>
          <p:spPr bwMode="auto">
            <a:xfrm>
              <a:off x="8193903" y="112348"/>
              <a:ext cx="199969" cy="199867"/>
            </a:xfrm>
            <a:custGeom>
              <a:avLst/>
              <a:gdLst>
                <a:gd name="T0" fmla="*/ 7 w 51"/>
                <a:gd name="T1" fmla="*/ 0 h 51"/>
                <a:gd name="T2" fmla="*/ 12 w 51"/>
                <a:gd name="T3" fmla="*/ 1 h 51"/>
                <a:gd name="T4" fmla="*/ 18 w 51"/>
                <a:gd name="T5" fmla="*/ 2 h 51"/>
                <a:gd name="T6" fmla="*/ 23 w 51"/>
                <a:gd name="T7" fmla="*/ 3 h 51"/>
                <a:gd name="T8" fmla="*/ 27 w 51"/>
                <a:gd name="T9" fmla="*/ 5 h 51"/>
                <a:gd name="T10" fmla="*/ 32 w 51"/>
                <a:gd name="T11" fmla="*/ 8 h 51"/>
                <a:gd name="T12" fmla="*/ 36 w 51"/>
                <a:gd name="T13" fmla="*/ 11 h 51"/>
                <a:gd name="T14" fmla="*/ 40 w 51"/>
                <a:gd name="T15" fmla="*/ 15 h 51"/>
                <a:gd name="T16" fmla="*/ 43 w 51"/>
                <a:gd name="T17" fmla="*/ 19 h 51"/>
                <a:gd name="T18" fmla="*/ 45 w 51"/>
                <a:gd name="T19" fmla="*/ 24 h 51"/>
                <a:gd name="T20" fmla="*/ 48 w 51"/>
                <a:gd name="T21" fmla="*/ 28 h 51"/>
                <a:gd name="T22" fmla="*/ 49 w 51"/>
                <a:gd name="T23" fmla="*/ 33 h 51"/>
                <a:gd name="T24" fmla="*/ 50 w 51"/>
                <a:gd name="T25" fmla="*/ 39 h 51"/>
                <a:gd name="T26" fmla="*/ 51 w 51"/>
                <a:gd name="T27" fmla="*/ 44 h 51"/>
                <a:gd name="T28" fmla="*/ 50 w 51"/>
                <a:gd name="T29" fmla="*/ 46 h 51"/>
                <a:gd name="T30" fmla="*/ 50 w 51"/>
                <a:gd name="T31" fmla="*/ 48 h 51"/>
                <a:gd name="T32" fmla="*/ 48 w 51"/>
                <a:gd name="T33" fmla="*/ 49 h 51"/>
                <a:gd name="T34" fmla="*/ 47 w 51"/>
                <a:gd name="T35" fmla="*/ 50 h 51"/>
                <a:gd name="T36" fmla="*/ 45 w 51"/>
                <a:gd name="T37" fmla="*/ 51 h 51"/>
                <a:gd name="T38" fmla="*/ 43 w 51"/>
                <a:gd name="T39" fmla="*/ 51 h 51"/>
                <a:gd name="T40" fmla="*/ 41 w 51"/>
                <a:gd name="T41" fmla="*/ 51 h 51"/>
                <a:gd name="T42" fmla="*/ 40 w 51"/>
                <a:gd name="T43" fmla="*/ 50 h 51"/>
                <a:gd name="T44" fmla="*/ 38 w 51"/>
                <a:gd name="T45" fmla="*/ 49 h 51"/>
                <a:gd name="T46" fmla="*/ 37 w 51"/>
                <a:gd name="T47" fmla="*/ 48 h 51"/>
                <a:gd name="T48" fmla="*/ 36 w 51"/>
                <a:gd name="T49" fmla="*/ 46 h 51"/>
                <a:gd name="T50" fmla="*/ 36 w 51"/>
                <a:gd name="T51" fmla="*/ 44 h 51"/>
                <a:gd name="T52" fmla="*/ 36 w 51"/>
                <a:gd name="T53" fmla="*/ 40 h 51"/>
                <a:gd name="T54" fmla="*/ 35 w 51"/>
                <a:gd name="T55" fmla="*/ 36 h 51"/>
                <a:gd name="T56" fmla="*/ 33 w 51"/>
                <a:gd name="T57" fmla="*/ 32 h 51"/>
                <a:gd name="T58" fmla="*/ 31 w 51"/>
                <a:gd name="T59" fmla="*/ 28 h 51"/>
                <a:gd name="T60" fmla="*/ 29 w 51"/>
                <a:gd name="T61" fmla="*/ 25 h 51"/>
                <a:gd name="T62" fmla="*/ 26 w 51"/>
                <a:gd name="T63" fmla="*/ 22 h 51"/>
                <a:gd name="T64" fmla="*/ 23 w 51"/>
                <a:gd name="T65" fmla="*/ 20 h 51"/>
                <a:gd name="T66" fmla="*/ 19 w 51"/>
                <a:gd name="T67" fmla="*/ 18 h 51"/>
                <a:gd name="T68" fmla="*/ 15 w 51"/>
                <a:gd name="T69" fmla="*/ 16 h 51"/>
                <a:gd name="T70" fmla="*/ 11 w 51"/>
                <a:gd name="T71" fmla="*/ 15 h 51"/>
                <a:gd name="T72" fmla="*/ 7 w 51"/>
                <a:gd name="T73" fmla="*/ 15 h 51"/>
                <a:gd name="T74" fmla="*/ 5 w 51"/>
                <a:gd name="T75" fmla="*/ 15 h 51"/>
                <a:gd name="T76" fmla="*/ 3 w 51"/>
                <a:gd name="T77" fmla="*/ 14 h 51"/>
                <a:gd name="T78" fmla="*/ 2 w 51"/>
                <a:gd name="T79" fmla="*/ 13 h 51"/>
                <a:gd name="T80" fmla="*/ 1 w 51"/>
                <a:gd name="T81" fmla="*/ 11 h 51"/>
                <a:gd name="T82" fmla="*/ 0 w 51"/>
                <a:gd name="T83" fmla="*/ 9 h 51"/>
                <a:gd name="T84" fmla="*/ 0 w 51"/>
                <a:gd name="T85" fmla="*/ 8 h 51"/>
                <a:gd name="T86" fmla="*/ 0 w 51"/>
                <a:gd name="T87" fmla="*/ 6 h 51"/>
                <a:gd name="T88" fmla="*/ 1 w 51"/>
                <a:gd name="T89" fmla="*/ 4 h 51"/>
                <a:gd name="T90" fmla="*/ 2 w 51"/>
                <a:gd name="T91" fmla="*/ 2 h 51"/>
                <a:gd name="T92" fmla="*/ 3 w 51"/>
                <a:gd name="T93" fmla="*/ 1 h 51"/>
                <a:gd name="T94" fmla="*/ 5 w 51"/>
                <a:gd name="T95" fmla="*/ 1 h 51"/>
                <a:gd name="T96" fmla="*/ 7 w 51"/>
                <a:gd name="T97" fmla="*/ 0 h 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1"/>
                <a:gd name="T148" fmla="*/ 0 h 51"/>
                <a:gd name="T149" fmla="*/ 51 w 51"/>
                <a:gd name="T150" fmla="*/ 51 h 5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1" h="51">
                  <a:moveTo>
                    <a:pt x="7" y="0"/>
                  </a:moveTo>
                  <a:lnTo>
                    <a:pt x="12" y="1"/>
                  </a:lnTo>
                  <a:lnTo>
                    <a:pt x="18" y="2"/>
                  </a:lnTo>
                  <a:lnTo>
                    <a:pt x="23" y="3"/>
                  </a:lnTo>
                  <a:lnTo>
                    <a:pt x="27" y="5"/>
                  </a:lnTo>
                  <a:lnTo>
                    <a:pt x="32" y="8"/>
                  </a:lnTo>
                  <a:lnTo>
                    <a:pt x="36" y="11"/>
                  </a:lnTo>
                  <a:lnTo>
                    <a:pt x="40" y="15"/>
                  </a:lnTo>
                  <a:lnTo>
                    <a:pt x="43" y="19"/>
                  </a:lnTo>
                  <a:lnTo>
                    <a:pt x="45" y="24"/>
                  </a:lnTo>
                  <a:lnTo>
                    <a:pt x="48" y="28"/>
                  </a:lnTo>
                  <a:lnTo>
                    <a:pt x="49" y="33"/>
                  </a:lnTo>
                  <a:lnTo>
                    <a:pt x="50" y="39"/>
                  </a:lnTo>
                  <a:lnTo>
                    <a:pt x="51" y="44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9"/>
                  </a:lnTo>
                  <a:lnTo>
                    <a:pt x="47" y="50"/>
                  </a:lnTo>
                  <a:lnTo>
                    <a:pt x="45" y="51"/>
                  </a:lnTo>
                  <a:lnTo>
                    <a:pt x="43" y="51"/>
                  </a:lnTo>
                  <a:lnTo>
                    <a:pt x="41" y="51"/>
                  </a:lnTo>
                  <a:lnTo>
                    <a:pt x="40" y="50"/>
                  </a:lnTo>
                  <a:lnTo>
                    <a:pt x="38" y="49"/>
                  </a:lnTo>
                  <a:lnTo>
                    <a:pt x="37" y="48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5" y="36"/>
                  </a:lnTo>
                  <a:lnTo>
                    <a:pt x="33" y="32"/>
                  </a:lnTo>
                  <a:lnTo>
                    <a:pt x="31" y="28"/>
                  </a:lnTo>
                  <a:lnTo>
                    <a:pt x="29" y="25"/>
                  </a:lnTo>
                  <a:lnTo>
                    <a:pt x="26" y="22"/>
                  </a:lnTo>
                  <a:lnTo>
                    <a:pt x="23" y="20"/>
                  </a:lnTo>
                  <a:lnTo>
                    <a:pt x="19" y="18"/>
                  </a:lnTo>
                  <a:lnTo>
                    <a:pt x="15" y="16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2436895" y="1164689"/>
            <a:ext cx="656537" cy="984804"/>
            <a:chOff x="3453600" y="960126"/>
            <a:chExt cx="734073" cy="1101110"/>
          </a:xfrm>
          <a:solidFill>
            <a:srgbClr val="002060"/>
          </a:solidFill>
        </p:grpSpPr>
        <p:sp>
          <p:nvSpPr>
            <p:cNvPr id="101" name="Freeform 204"/>
            <p:cNvSpPr>
              <a:spLocks noEditPoints="1"/>
            </p:cNvSpPr>
            <p:nvPr/>
          </p:nvSpPr>
          <p:spPr bwMode="auto">
            <a:xfrm>
              <a:off x="3453600" y="960126"/>
              <a:ext cx="734073" cy="1101110"/>
            </a:xfrm>
            <a:custGeom>
              <a:avLst/>
              <a:gdLst>
                <a:gd name="T0" fmla="*/ 87 w 192"/>
                <a:gd name="T1" fmla="*/ 252 h 288"/>
                <a:gd name="T2" fmla="*/ 84 w 192"/>
                <a:gd name="T3" fmla="*/ 254 h 288"/>
                <a:gd name="T4" fmla="*/ 83 w 192"/>
                <a:gd name="T5" fmla="*/ 258 h 288"/>
                <a:gd name="T6" fmla="*/ 84 w 192"/>
                <a:gd name="T7" fmla="*/ 261 h 288"/>
                <a:gd name="T8" fmla="*/ 86 w 192"/>
                <a:gd name="T9" fmla="*/ 264 h 288"/>
                <a:gd name="T10" fmla="*/ 89 w 192"/>
                <a:gd name="T11" fmla="*/ 265 h 288"/>
                <a:gd name="T12" fmla="*/ 105 w 192"/>
                <a:gd name="T13" fmla="*/ 265 h 288"/>
                <a:gd name="T14" fmla="*/ 108 w 192"/>
                <a:gd name="T15" fmla="*/ 263 h 288"/>
                <a:gd name="T16" fmla="*/ 109 w 192"/>
                <a:gd name="T17" fmla="*/ 260 h 288"/>
                <a:gd name="T18" fmla="*/ 109 w 192"/>
                <a:gd name="T19" fmla="*/ 256 h 288"/>
                <a:gd name="T20" fmla="*/ 107 w 192"/>
                <a:gd name="T21" fmla="*/ 253 h 288"/>
                <a:gd name="T22" fmla="*/ 103 w 192"/>
                <a:gd name="T23" fmla="*/ 251 h 288"/>
                <a:gd name="T24" fmla="*/ 30 w 192"/>
                <a:gd name="T25" fmla="*/ 48 h 288"/>
                <a:gd name="T26" fmla="*/ 27 w 192"/>
                <a:gd name="T27" fmla="*/ 49 h 288"/>
                <a:gd name="T28" fmla="*/ 24 w 192"/>
                <a:gd name="T29" fmla="*/ 52 h 288"/>
                <a:gd name="T30" fmla="*/ 24 w 192"/>
                <a:gd name="T31" fmla="*/ 234 h 288"/>
                <a:gd name="T32" fmla="*/ 25 w 192"/>
                <a:gd name="T33" fmla="*/ 238 h 288"/>
                <a:gd name="T34" fmla="*/ 28 w 192"/>
                <a:gd name="T35" fmla="*/ 240 h 288"/>
                <a:gd name="T36" fmla="*/ 162 w 192"/>
                <a:gd name="T37" fmla="*/ 240 h 288"/>
                <a:gd name="T38" fmla="*/ 166 w 192"/>
                <a:gd name="T39" fmla="*/ 239 h 288"/>
                <a:gd name="T40" fmla="*/ 168 w 192"/>
                <a:gd name="T41" fmla="*/ 236 h 288"/>
                <a:gd name="T42" fmla="*/ 168 w 192"/>
                <a:gd name="T43" fmla="*/ 54 h 288"/>
                <a:gd name="T44" fmla="*/ 167 w 192"/>
                <a:gd name="T45" fmla="*/ 50 h 288"/>
                <a:gd name="T46" fmla="*/ 164 w 192"/>
                <a:gd name="T47" fmla="*/ 48 h 288"/>
                <a:gd name="T48" fmla="*/ 30 w 192"/>
                <a:gd name="T49" fmla="*/ 48 h 288"/>
                <a:gd name="T50" fmla="*/ 75 w 192"/>
                <a:gd name="T51" fmla="*/ 24 h 288"/>
                <a:gd name="T52" fmla="*/ 72 w 192"/>
                <a:gd name="T53" fmla="*/ 26 h 288"/>
                <a:gd name="T54" fmla="*/ 71 w 192"/>
                <a:gd name="T55" fmla="*/ 30 h 288"/>
                <a:gd name="T56" fmla="*/ 72 w 192"/>
                <a:gd name="T57" fmla="*/ 34 h 288"/>
                <a:gd name="T58" fmla="*/ 75 w 192"/>
                <a:gd name="T59" fmla="*/ 36 h 288"/>
                <a:gd name="T60" fmla="*/ 115 w 192"/>
                <a:gd name="T61" fmla="*/ 36 h 288"/>
                <a:gd name="T62" fmla="*/ 119 w 192"/>
                <a:gd name="T63" fmla="*/ 35 h 288"/>
                <a:gd name="T64" fmla="*/ 121 w 192"/>
                <a:gd name="T65" fmla="*/ 32 h 288"/>
                <a:gd name="T66" fmla="*/ 121 w 192"/>
                <a:gd name="T67" fmla="*/ 28 h 288"/>
                <a:gd name="T68" fmla="*/ 119 w 192"/>
                <a:gd name="T69" fmla="*/ 25 h 288"/>
                <a:gd name="T70" fmla="*/ 115 w 192"/>
                <a:gd name="T71" fmla="*/ 24 h 288"/>
                <a:gd name="T72" fmla="*/ 24 w 192"/>
                <a:gd name="T73" fmla="*/ 0 h 288"/>
                <a:gd name="T74" fmla="*/ 172 w 192"/>
                <a:gd name="T75" fmla="*/ 0 h 288"/>
                <a:gd name="T76" fmla="*/ 179 w 192"/>
                <a:gd name="T77" fmla="*/ 3 h 288"/>
                <a:gd name="T78" fmla="*/ 185 w 192"/>
                <a:gd name="T79" fmla="*/ 7 h 288"/>
                <a:gd name="T80" fmla="*/ 190 w 192"/>
                <a:gd name="T81" fmla="*/ 13 h 288"/>
                <a:gd name="T82" fmla="*/ 192 w 192"/>
                <a:gd name="T83" fmla="*/ 20 h 288"/>
                <a:gd name="T84" fmla="*/ 192 w 192"/>
                <a:gd name="T85" fmla="*/ 264 h 288"/>
                <a:gd name="T86" fmla="*/ 191 w 192"/>
                <a:gd name="T87" fmla="*/ 272 h 288"/>
                <a:gd name="T88" fmla="*/ 188 w 192"/>
                <a:gd name="T89" fmla="*/ 278 h 288"/>
                <a:gd name="T90" fmla="*/ 182 w 192"/>
                <a:gd name="T91" fmla="*/ 283 h 288"/>
                <a:gd name="T92" fmla="*/ 176 w 192"/>
                <a:gd name="T93" fmla="*/ 287 h 288"/>
                <a:gd name="T94" fmla="*/ 168 w 192"/>
                <a:gd name="T95" fmla="*/ 288 h 288"/>
                <a:gd name="T96" fmla="*/ 20 w 192"/>
                <a:gd name="T97" fmla="*/ 288 h 288"/>
                <a:gd name="T98" fmla="*/ 13 w 192"/>
                <a:gd name="T99" fmla="*/ 285 h 288"/>
                <a:gd name="T100" fmla="*/ 7 w 192"/>
                <a:gd name="T101" fmla="*/ 281 h 288"/>
                <a:gd name="T102" fmla="*/ 3 w 192"/>
                <a:gd name="T103" fmla="*/ 275 h 288"/>
                <a:gd name="T104" fmla="*/ 0 w 192"/>
                <a:gd name="T105" fmla="*/ 268 h 288"/>
                <a:gd name="T106" fmla="*/ 0 w 192"/>
                <a:gd name="T107" fmla="*/ 24 h 288"/>
                <a:gd name="T108" fmla="*/ 1 w 192"/>
                <a:gd name="T109" fmla="*/ 16 h 288"/>
                <a:gd name="T110" fmla="*/ 5 w 192"/>
                <a:gd name="T111" fmla="*/ 10 h 288"/>
                <a:gd name="T112" fmla="*/ 10 w 192"/>
                <a:gd name="T113" fmla="*/ 5 h 288"/>
                <a:gd name="T114" fmla="*/ 16 w 192"/>
                <a:gd name="T115" fmla="*/ 1 h 288"/>
                <a:gd name="T116" fmla="*/ 24 w 192"/>
                <a:gd name="T117" fmla="*/ 0 h 2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2"/>
                <a:gd name="T178" fmla="*/ 0 h 288"/>
                <a:gd name="T179" fmla="*/ 192 w 192"/>
                <a:gd name="T180" fmla="*/ 288 h 2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2" h="288">
                  <a:moveTo>
                    <a:pt x="89" y="251"/>
                  </a:moveTo>
                  <a:lnTo>
                    <a:pt x="87" y="252"/>
                  </a:lnTo>
                  <a:lnTo>
                    <a:pt x="85" y="253"/>
                  </a:lnTo>
                  <a:lnTo>
                    <a:pt x="84" y="254"/>
                  </a:lnTo>
                  <a:lnTo>
                    <a:pt x="83" y="256"/>
                  </a:lnTo>
                  <a:lnTo>
                    <a:pt x="83" y="258"/>
                  </a:lnTo>
                  <a:lnTo>
                    <a:pt x="83" y="260"/>
                  </a:lnTo>
                  <a:lnTo>
                    <a:pt x="84" y="261"/>
                  </a:lnTo>
                  <a:lnTo>
                    <a:pt x="85" y="263"/>
                  </a:lnTo>
                  <a:lnTo>
                    <a:pt x="86" y="264"/>
                  </a:lnTo>
                  <a:lnTo>
                    <a:pt x="88" y="265"/>
                  </a:lnTo>
                  <a:lnTo>
                    <a:pt x="89" y="265"/>
                  </a:lnTo>
                  <a:lnTo>
                    <a:pt x="103" y="265"/>
                  </a:lnTo>
                  <a:lnTo>
                    <a:pt x="105" y="265"/>
                  </a:lnTo>
                  <a:lnTo>
                    <a:pt x="106" y="264"/>
                  </a:lnTo>
                  <a:lnTo>
                    <a:pt x="108" y="263"/>
                  </a:lnTo>
                  <a:lnTo>
                    <a:pt x="109" y="261"/>
                  </a:lnTo>
                  <a:lnTo>
                    <a:pt x="109" y="260"/>
                  </a:lnTo>
                  <a:lnTo>
                    <a:pt x="110" y="258"/>
                  </a:lnTo>
                  <a:lnTo>
                    <a:pt x="109" y="256"/>
                  </a:lnTo>
                  <a:lnTo>
                    <a:pt x="108" y="254"/>
                  </a:lnTo>
                  <a:lnTo>
                    <a:pt x="107" y="253"/>
                  </a:lnTo>
                  <a:lnTo>
                    <a:pt x="105" y="252"/>
                  </a:lnTo>
                  <a:lnTo>
                    <a:pt x="103" y="251"/>
                  </a:lnTo>
                  <a:lnTo>
                    <a:pt x="89" y="251"/>
                  </a:lnTo>
                  <a:close/>
                  <a:moveTo>
                    <a:pt x="30" y="48"/>
                  </a:moveTo>
                  <a:lnTo>
                    <a:pt x="28" y="48"/>
                  </a:lnTo>
                  <a:lnTo>
                    <a:pt x="27" y="49"/>
                  </a:lnTo>
                  <a:lnTo>
                    <a:pt x="25" y="50"/>
                  </a:lnTo>
                  <a:lnTo>
                    <a:pt x="24" y="52"/>
                  </a:lnTo>
                  <a:lnTo>
                    <a:pt x="24" y="54"/>
                  </a:lnTo>
                  <a:lnTo>
                    <a:pt x="24" y="234"/>
                  </a:lnTo>
                  <a:lnTo>
                    <a:pt x="24" y="236"/>
                  </a:lnTo>
                  <a:lnTo>
                    <a:pt x="25" y="238"/>
                  </a:lnTo>
                  <a:lnTo>
                    <a:pt x="27" y="239"/>
                  </a:lnTo>
                  <a:lnTo>
                    <a:pt x="28" y="240"/>
                  </a:lnTo>
                  <a:lnTo>
                    <a:pt x="30" y="240"/>
                  </a:lnTo>
                  <a:lnTo>
                    <a:pt x="162" y="240"/>
                  </a:lnTo>
                  <a:lnTo>
                    <a:pt x="164" y="240"/>
                  </a:lnTo>
                  <a:lnTo>
                    <a:pt x="166" y="239"/>
                  </a:lnTo>
                  <a:lnTo>
                    <a:pt x="167" y="238"/>
                  </a:lnTo>
                  <a:lnTo>
                    <a:pt x="168" y="236"/>
                  </a:lnTo>
                  <a:lnTo>
                    <a:pt x="168" y="234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7" y="50"/>
                  </a:lnTo>
                  <a:lnTo>
                    <a:pt x="166" y="49"/>
                  </a:lnTo>
                  <a:lnTo>
                    <a:pt x="164" y="48"/>
                  </a:lnTo>
                  <a:lnTo>
                    <a:pt x="162" y="48"/>
                  </a:lnTo>
                  <a:lnTo>
                    <a:pt x="30" y="48"/>
                  </a:lnTo>
                  <a:close/>
                  <a:moveTo>
                    <a:pt x="77" y="24"/>
                  </a:moveTo>
                  <a:lnTo>
                    <a:pt x="75" y="24"/>
                  </a:lnTo>
                  <a:lnTo>
                    <a:pt x="73" y="25"/>
                  </a:lnTo>
                  <a:lnTo>
                    <a:pt x="72" y="26"/>
                  </a:lnTo>
                  <a:lnTo>
                    <a:pt x="71" y="28"/>
                  </a:lnTo>
                  <a:lnTo>
                    <a:pt x="71" y="30"/>
                  </a:lnTo>
                  <a:lnTo>
                    <a:pt x="71" y="32"/>
                  </a:lnTo>
                  <a:lnTo>
                    <a:pt x="72" y="34"/>
                  </a:lnTo>
                  <a:lnTo>
                    <a:pt x="73" y="35"/>
                  </a:lnTo>
                  <a:lnTo>
                    <a:pt x="75" y="36"/>
                  </a:lnTo>
                  <a:lnTo>
                    <a:pt x="77" y="36"/>
                  </a:lnTo>
                  <a:lnTo>
                    <a:pt x="115" y="36"/>
                  </a:lnTo>
                  <a:lnTo>
                    <a:pt x="117" y="36"/>
                  </a:lnTo>
                  <a:lnTo>
                    <a:pt x="119" y="35"/>
                  </a:lnTo>
                  <a:lnTo>
                    <a:pt x="120" y="34"/>
                  </a:lnTo>
                  <a:lnTo>
                    <a:pt x="121" y="32"/>
                  </a:lnTo>
                  <a:lnTo>
                    <a:pt x="122" y="30"/>
                  </a:lnTo>
                  <a:lnTo>
                    <a:pt x="121" y="28"/>
                  </a:lnTo>
                  <a:lnTo>
                    <a:pt x="120" y="26"/>
                  </a:lnTo>
                  <a:lnTo>
                    <a:pt x="119" y="25"/>
                  </a:lnTo>
                  <a:lnTo>
                    <a:pt x="117" y="24"/>
                  </a:lnTo>
                  <a:lnTo>
                    <a:pt x="115" y="24"/>
                  </a:lnTo>
                  <a:lnTo>
                    <a:pt x="77" y="24"/>
                  </a:lnTo>
                  <a:close/>
                  <a:moveTo>
                    <a:pt x="24" y="0"/>
                  </a:moveTo>
                  <a:lnTo>
                    <a:pt x="168" y="0"/>
                  </a:lnTo>
                  <a:lnTo>
                    <a:pt x="172" y="0"/>
                  </a:lnTo>
                  <a:lnTo>
                    <a:pt x="176" y="1"/>
                  </a:lnTo>
                  <a:lnTo>
                    <a:pt x="179" y="3"/>
                  </a:lnTo>
                  <a:lnTo>
                    <a:pt x="182" y="5"/>
                  </a:lnTo>
                  <a:lnTo>
                    <a:pt x="185" y="7"/>
                  </a:lnTo>
                  <a:lnTo>
                    <a:pt x="188" y="10"/>
                  </a:lnTo>
                  <a:lnTo>
                    <a:pt x="190" y="13"/>
                  </a:lnTo>
                  <a:lnTo>
                    <a:pt x="191" y="16"/>
                  </a:lnTo>
                  <a:lnTo>
                    <a:pt x="192" y="20"/>
                  </a:lnTo>
                  <a:lnTo>
                    <a:pt x="192" y="24"/>
                  </a:lnTo>
                  <a:lnTo>
                    <a:pt x="192" y="264"/>
                  </a:lnTo>
                  <a:lnTo>
                    <a:pt x="192" y="268"/>
                  </a:lnTo>
                  <a:lnTo>
                    <a:pt x="191" y="272"/>
                  </a:lnTo>
                  <a:lnTo>
                    <a:pt x="190" y="275"/>
                  </a:lnTo>
                  <a:lnTo>
                    <a:pt x="188" y="278"/>
                  </a:lnTo>
                  <a:lnTo>
                    <a:pt x="185" y="281"/>
                  </a:lnTo>
                  <a:lnTo>
                    <a:pt x="182" y="283"/>
                  </a:lnTo>
                  <a:lnTo>
                    <a:pt x="179" y="285"/>
                  </a:lnTo>
                  <a:lnTo>
                    <a:pt x="176" y="287"/>
                  </a:lnTo>
                  <a:lnTo>
                    <a:pt x="172" y="288"/>
                  </a:lnTo>
                  <a:lnTo>
                    <a:pt x="168" y="288"/>
                  </a:lnTo>
                  <a:lnTo>
                    <a:pt x="24" y="288"/>
                  </a:lnTo>
                  <a:lnTo>
                    <a:pt x="20" y="288"/>
                  </a:lnTo>
                  <a:lnTo>
                    <a:pt x="16" y="287"/>
                  </a:lnTo>
                  <a:lnTo>
                    <a:pt x="13" y="285"/>
                  </a:lnTo>
                  <a:lnTo>
                    <a:pt x="10" y="283"/>
                  </a:lnTo>
                  <a:lnTo>
                    <a:pt x="7" y="281"/>
                  </a:lnTo>
                  <a:lnTo>
                    <a:pt x="5" y="278"/>
                  </a:lnTo>
                  <a:lnTo>
                    <a:pt x="3" y="275"/>
                  </a:lnTo>
                  <a:lnTo>
                    <a:pt x="1" y="272"/>
                  </a:lnTo>
                  <a:lnTo>
                    <a:pt x="0" y="268"/>
                  </a:lnTo>
                  <a:lnTo>
                    <a:pt x="0" y="26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3" y="3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Freeform 205"/>
            <p:cNvSpPr>
              <a:spLocks noEditPoints="1"/>
            </p:cNvSpPr>
            <p:nvPr/>
          </p:nvSpPr>
          <p:spPr bwMode="auto">
            <a:xfrm>
              <a:off x="3663882" y="1212464"/>
              <a:ext cx="313511" cy="596435"/>
            </a:xfrm>
            <a:custGeom>
              <a:avLst/>
              <a:gdLst>
                <a:gd name="T0" fmla="*/ 42 w 82"/>
                <a:gd name="T1" fmla="*/ 115 h 156"/>
                <a:gd name="T2" fmla="*/ 47 w 82"/>
                <a:gd name="T3" fmla="*/ 113 h 156"/>
                <a:gd name="T4" fmla="*/ 49 w 82"/>
                <a:gd name="T5" fmla="*/ 111 h 156"/>
                <a:gd name="T6" fmla="*/ 51 w 82"/>
                <a:gd name="T7" fmla="*/ 108 h 156"/>
                <a:gd name="T8" fmla="*/ 51 w 82"/>
                <a:gd name="T9" fmla="*/ 105 h 156"/>
                <a:gd name="T10" fmla="*/ 51 w 82"/>
                <a:gd name="T11" fmla="*/ 102 h 156"/>
                <a:gd name="T12" fmla="*/ 49 w 82"/>
                <a:gd name="T13" fmla="*/ 99 h 156"/>
                <a:gd name="T14" fmla="*/ 46 w 82"/>
                <a:gd name="T15" fmla="*/ 96 h 156"/>
                <a:gd name="T16" fmla="*/ 38 w 82"/>
                <a:gd name="T17" fmla="*/ 41 h 156"/>
                <a:gd name="T18" fmla="*/ 34 w 82"/>
                <a:gd name="T19" fmla="*/ 43 h 156"/>
                <a:gd name="T20" fmla="*/ 31 w 82"/>
                <a:gd name="T21" fmla="*/ 46 h 156"/>
                <a:gd name="T22" fmla="*/ 30 w 82"/>
                <a:gd name="T23" fmla="*/ 50 h 156"/>
                <a:gd name="T24" fmla="*/ 30 w 82"/>
                <a:gd name="T25" fmla="*/ 53 h 156"/>
                <a:gd name="T26" fmla="*/ 31 w 82"/>
                <a:gd name="T27" fmla="*/ 56 h 156"/>
                <a:gd name="T28" fmla="*/ 33 w 82"/>
                <a:gd name="T29" fmla="*/ 59 h 156"/>
                <a:gd name="T30" fmla="*/ 37 w 82"/>
                <a:gd name="T31" fmla="*/ 61 h 156"/>
                <a:gd name="T32" fmla="*/ 41 w 82"/>
                <a:gd name="T33" fmla="*/ 0 h 156"/>
                <a:gd name="T34" fmla="*/ 51 w 82"/>
                <a:gd name="T35" fmla="*/ 18 h 156"/>
                <a:gd name="T36" fmla="*/ 60 w 82"/>
                <a:gd name="T37" fmla="*/ 18 h 156"/>
                <a:gd name="T38" fmla="*/ 68 w 82"/>
                <a:gd name="T39" fmla="*/ 19 h 156"/>
                <a:gd name="T40" fmla="*/ 77 w 82"/>
                <a:gd name="T41" fmla="*/ 21 h 156"/>
                <a:gd name="T42" fmla="*/ 70 w 82"/>
                <a:gd name="T43" fmla="*/ 43 h 156"/>
                <a:gd name="T44" fmla="*/ 61 w 82"/>
                <a:gd name="T45" fmla="*/ 41 h 156"/>
                <a:gd name="T46" fmla="*/ 54 w 82"/>
                <a:gd name="T47" fmla="*/ 40 h 156"/>
                <a:gd name="T48" fmla="*/ 49 w 82"/>
                <a:gd name="T49" fmla="*/ 66 h 156"/>
                <a:gd name="T50" fmla="*/ 60 w 82"/>
                <a:gd name="T51" fmla="*/ 72 h 156"/>
                <a:gd name="T52" fmla="*/ 69 w 82"/>
                <a:gd name="T53" fmla="*/ 77 h 156"/>
                <a:gd name="T54" fmla="*/ 75 w 82"/>
                <a:gd name="T55" fmla="*/ 82 h 156"/>
                <a:gd name="T56" fmla="*/ 79 w 82"/>
                <a:gd name="T57" fmla="*/ 88 h 156"/>
                <a:gd name="T58" fmla="*/ 81 w 82"/>
                <a:gd name="T59" fmla="*/ 93 h 156"/>
                <a:gd name="T60" fmla="*/ 82 w 82"/>
                <a:gd name="T61" fmla="*/ 99 h 156"/>
                <a:gd name="T62" fmla="*/ 82 w 82"/>
                <a:gd name="T63" fmla="*/ 104 h 156"/>
                <a:gd name="T64" fmla="*/ 81 w 82"/>
                <a:gd name="T65" fmla="*/ 110 h 156"/>
                <a:gd name="T66" fmla="*/ 79 w 82"/>
                <a:gd name="T67" fmla="*/ 116 h 156"/>
                <a:gd name="T68" fmla="*/ 76 w 82"/>
                <a:gd name="T69" fmla="*/ 121 h 156"/>
                <a:gd name="T70" fmla="*/ 71 w 82"/>
                <a:gd name="T71" fmla="*/ 127 h 156"/>
                <a:gd name="T72" fmla="*/ 65 w 82"/>
                <a:gd name="T73" fmla="*/ 131 h 156"/>
                <a:gd name="T74" fmla="*/ 57 w 82"/>
                <a:gd name="T75" fmla="*/ 135 h 156"/>
                <a:gd name="T76" fmla="*/ 47 w 82"/>
                <a:gd name="T77" fmla="*/ 138 h 156"/>
                <a:gd name="T78" fmla="*/ 41 w 82"/>
                <a:gd name="T79" fmla="*/ 156 h 156"/>
                <a:gd name="T80" fmla="*/ 29 w 82"/>
                <a:gd name="T81" fmla="*/ 138 h 156"/>
                <a:gd name="T82" fmla="*/ 22 w 82"/>
                <a:gd name="T83" fmla="*/ 138 h 156"/>
                <a:gd name="T84" fmla="*/ 14 w 82"/>
                <a:gd name="T85" fmla="*/ 136 h 156"/>
                <a:gd name="T86" fmla="*/ 5 w 82"/>
                <a:gd name="T87" fmla="*/ 134 h 156"/>
                <a:gd name="T88" fmla="*/ 0 w 82"/>
                <a:gd name="T89" fmla="*/ 108 h 156"/>
                <a:gd name="T90" fmla="*/ 12 w 82"/>
                <a:gd name="T91" fmla="*/ 112 h 156"/>
                <a:gd name="T92" fmla="*/ 22 w 82"/>
                <a:gd name="T93" fmla="*/ 114 h 156"/>
                <a:gd name="T94" fmla="*/ 31 w 82"/>
                <a:gd name="T95" fmla="*/ 115 h 156"/>
                <a:gd name="T96" fmla="*/ 26 w 82"/>
                <a:gd name="T97" fmla="*/ 87 h 156"/>
                <a:gd name="T98" fmla="*/ 16 w 82"/>
                <a:gd name="T99" fmla="*/ 81 h 156"/>
                <a:gd name="T100" fmla="*/ 9 w 82"/>
                <a:gd name="T101" fmla="*/ 76 h 156"/>
                <a:gd name="T102" fmla="*/ 4 w 82"/>
                <a:gd name="T103" fmla="*/ 70 h 156"/>
                <a:gd name="T104" fmla="*/ 1 w 82"/>
                <a:gd name="T105" fmla="*/ 64 h 156"/>
                <a:gd name="T106" fmla="*/ 0 w 82"/>
                <a:gd name="T107" fmla="*/ 57 h 156"/>
                <a:gd name="T108" fmla="*/ 0 w 82"/>
                <a:gd name="T109" fmla="*/ 51 h 156"/>
                <a:gd name="T110" fmla="*/ 1 w 82"/>
                <a:gd name="T111" fmla="*/ 44 h 156"/>
                <a:gd name="T112" fmla="*/ 4 w 82"/>
                <a:gd name="T113" fmla="*/ 38 h 156"/>
                <a:gd name="T114" fmla="*/ 8 w 82"/>
                <a:gd name="T115" fmla="*/ 32 h 156"/>
                <a:gd name="T116" fmla="*/ 13 w 82"/>
                <a:gd name="T117" fmla="*/ 27 h 156"/>
                <a:gd name="T118" fmla="*/ 20 w 82"/>
                <a:gd name="T119" fmla="*/ 23 h 156"/>
                <a:gd name="T120" fmla="*/ 29 w 82"/>
                <a:gd name="T121" fmla="*/ 20 h 156"/>
                <a:gd name="T122" fmla="*/ 40 w 82"/>
                <a:gd name="T123" fmla="*/ 18 h 1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2"/>
                <a:gd name="T187" fmla="*/ 0 h 156"/>
                <a:gd name="T188" fmla="*/ 82 w 82"/>
                <a:gd name="T189" fmla="*/ 156 h 1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2" h="156">
                  <a:moveTo>
                    <a:pt x="43" y="94"/>
                  </a:moveTo>
                  <a:lnTo>
                    <a:pt x="42" y="115"/>
                  </a:lnTo>
                  <a:lnTo>
                    <a:pt x="45" y="114"/>
                  </a:lnTo>
                  <a:lnTo>
                    <a:pt x="47" y="113"/>
                  </a:lnTo>
                  <a:lnTo>
                    <a:pt x="48" y="112"/>
                  </a:lnTo>
                  <a:lnTo>
                    <a:pt x="49" y="111"/>
                  </a:lnTo>
                  <a:lnTo>
                    <a:pt x="50" y="110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2"/>
                  </a:lnTo>
                  <a:lnTo>
                    <a:pt x="50" y="101"/>
                  </a:lnTo>
                  <a:lnTo>
                    <a:pt x="49" y="99"/>
                  </a:lnTo>
                  <a:lnTo>
                    <a:pt x="48" y="98"/>
                  </a:lnTo>
                  <a:lnTo>
                    <a:pt x="46" y="96"/>
                  </a:lnTo>
                  <a:lnTo>
                    <a:pt x="43" y="94"/>
                  </a:lnTo>
                  <a:close/>
                  <a:moveTo>
                    <a:pt x="38" y="41"/>
                  </a:moveTo>
                  <a:lnTo>
                    <a:pt x="36" y="42"/>
                  </a:lnTo>
                  <a:lnTo>
                    <a:pt x="34" y="43"/>
                  </a:lnTo>
                  <a:lnTo>
                    <a:pt x="32" y="45"/>
                  </a:lnTo>
                  <a:lnTo>
                    <a:pt x="31" y="46"/>
                  </a:lnTo>
                  <a:lnTo>
                    <a:pt x="31" y="48"/>
                  </a:lnTo>
                  <a:lnTo>
                    <a:pt x="30" y="50"/>
                  </a:lnTo>
                  <a:lnTo>
                    <a:pt x="30" y="51"/>
                  </a:lnTo>
                  <a:lnTo>
                    <a:pt x="30" y="53"/>
                  </a:lnTo>
                  <a:lnTo>
                    <a:pt x="30" y="54"/>
                  </a:lnTo>
                  <a:lnTo>
                    <a:pt x="31" y="56"/>
                  </a:lnTo>
                  <a:lnTo>
                    <a:pt x="32" y="57"/>
                  </a:lnTo>
                  <a:lnTo>
                    <a:pt x="33" y="59"/>
                  </a:lnTo>
                  <a:lnTo>
                    <a:pt x="35" y="60"/>
                  </a:lnTo>
                  <a:lnTo>
                    <a:pt x="37" y="61"/>
                  </a:lnTo>
                  <a:lnTo>
                    <a:pt x="38" y="41"/>
                  </a:lnTo>
                  <a:close/>
                  <a:moveTo>
                    <a:pt x="41" y="0"/>
                  </a:moveTo>
                  <a:lnTo>
                    <a:pt x="52" y="0"/>
                  </a:lnTo>
                  <a:lnTo>
                    <a:pt x="51" y="18"/>
                  </a:lnTo>
                  <a:lnTo>
                    <a:pt x="55" y="18"/>
                  </a:lnTo>
                  <a:lnTo>
                    <a:pt x="60" y="18"/>
                  </a:lnTo>
                  <a:lnTo>
                    <a:pt x="64" y="18"/>
                  </a:lnTo>
                  <a:lnTo>
                    <a:pt x="68" y="19"/>
                  </a:lnTo>
                  <a:lnTo>
                    <a:pt x="72" y="20"/>
                  </a:lnTo>
                  <a:lnTo>
                    <a:pt x="77" y="21"/>
                  </a:lnTo>
                  <a:lnTo>
                    <a:pt x="75" y="44"/>
                  </a:lnTo>
                  <a:lnTo>
                    <a:pt x="70" y="43"/>
                  </a:lnTo>
                  <a:lnTo>
                    <a:pt x="65" y="42"/>
                  </a:lnTo>
                  <a:lnTo>
                    <a:pt x="61" y="41"/>
                  </a:lnTo>
                  <a:lnTo>
                    <a:pt x="57" y="41"/>
                  </a:lnTo>
                  <a:lnTo>
                    <a:pt x="54" y="40"/>
                  </a:lnTo>
                  <a:lnTo>
                    <a:pt x="50" y="40"/>
                  </a:lnTo>
                  <a:lnTo>
                    <a:pt x="49" y="66"/>
                  </a:lnTo>
                  <a:lnTo>
                    <a:pt x="55" y="69"/>
                  </a:lnTo>
                  <a:lnTo>
                    <a:pt x="60" y="72"/>
                  </a:lnTo>
                  <a:lnTo>
                    <a:pt x="65" y="74"/>
                  </a:lnTo>
                  <a:lnTo>
                    <a:pt x="69" y="77"/>
                  </a:lnTo>
                  <a:lnTo>
                    <a:pt x="72" y="80"/>
                  </a:lnTo>
                  <a:lnTo>
                    <a:pt x="75" y="82"/>
                  </a:lnTo>
                  <a:lnTo>
                    <a:pt x="77" y="85"/>
                  </a:lnTo>
                  <a:lnTo>
                    <a:pt x="79" y="88"/>
                  </a:lnTo>
                  <a:lnTo>
                    <a:pt x="80" y="90"/>
                  </a:lnTo>
                  <a:lnTo>
                    <a:pt x="81" y="93"/>
                  </a:lnTo>
                  <a:lnTo>
                    <a:pt x="82" y="96"/>
                  </a:lnTo>
                  <a:lnTo>
                    <a:pt x="82" y="99"/>
                  </a:lnTo>
                  <a:lnTo>
                    <a:pt x="82" y="102"/>
                  </a:lnTo>
                  <a:lnTo>
                    <a:pt x="82" y="104"/>
                  </a:lnTo>
                  <a:lnTo>
                    <a:pt x="82" y="107"/>
                  </a:lnTo>
                  <a:lnTo>
                    <a:pt x="81" y="110"/>
                  </a:lnTo>
                  <a:lnTo>
                    <a:pt x="80" y="113"/>
                  </a:lnTo>
                  <a:lnTo>
                    <a:pt x="79" y="116"/>
                  </a:lnTo>
                  <a:lnTo>
                    <a:pt x="78" y="119"/>
                  </a:lnTo>
                  <a:lnTo>
                    <a:pt x="76" y="121"/>
                  </a:lnTo>
                  <a:lnTo>
                    <a:pt x="74" y="124"/>
                  </a:lnTo>
                  <a:lnTo>
                    <a:pt x="71" y="127"/>
                  </a:lnTo>
                  <a:lnTo>
                    <a:pt x="68" y="129"/>
                  </a:lnTo>
                  <a:lnTo>
                    <a:pt x="65" y="131"/>
                  </a:lnTo>
                  <a:lnTo>
                    <a:pt x="61" y="133"/>
                  </a:lnTo>
                  <a:lnTo>
                    <a:pt x="57" y="135"/>
                  </a:lnTo>
                  <a:lnTo>
                    <a:pt x="52" y="137"/>
                  </a:lnTo>
                  <a:lnTo>
                    <a:pt x="47" y="138"/>
                  </a:lnTo>
                  <a:lnTo>
                    <a:pt x="41" y="138"/>
                  </a:lnTo>
                  <a:lnTo>
                    <a:pt x="41" y="156"/>
                  </a:lnTo>
                  <a:lnTo>
                    <a:pt x="29" y="156"/>
                  </a:lnTo>
                  <a:lnTo>
                    <a:pt x="29" y="138"/>
                  </a:lnTo>
                  <a:lnTo>
                    <a:pt x="26" y="138"/>
                  </a:lnTo>
                  <a:lnTo>
                    <a:pt x="22" y="138"/>
                  </a:lnTo>
                  <a:lnTo>
                    <a:pt x="18" y="137"/>
                  </a:lnTo>
                  <a:lnTo>
                    <a:pt x="14" y="136"/>
                  </a:lnTo>
                  <a:lnTo>
                    <a:pt x="9" y="135"/>
                  </a:lnTo>
                  <a:lnTo>
                    <a:pt x="5" y="134"/>
                  </a:lnTo>
                  <a:lnTo>
                    <a:pt x="1" y="132"/>
                  </a:lnTo>
                  <a:lnTo>
                    <a:pt x="0" y="108"/>
                  </a:lnTo>
                  <a:lnTo>
                    <a:pt x="6" y="110"/>
                  </a:lnTo>
                  <a:lnTo>
                    <a:pt x="12" y="112"/>
                  </a:lnTo>
                  <a:lnTo>
                    <a:pt x="18" y="113"/>
                  </a:lnTo>
                  <a:lnTo>
                    <a:pt x="22" y="114"/>
                  </a:lnTo>
                  <a:lnTo>
                    <a:pt x="27" y="114"/>
                  </a:lnTo>
                  <a:lnTo>
                    <a:pt x="31" y="115"/>
                  </a:lnTo>
                  <a:lnTo>
                    <a:pt x="32" y="89"/>
                  </a:lnTo>
                  <a:lnTo>
                    <a:pt x="26" y="87"/>
                  </a:lnTo>
                  <a:lnTo>
                    <a:pt x="21" y="84"/>
                  </a:lnTo>
                  <a:lnTo>
                    <a:pt x="16" y="81"/>
                  </a:lnTo>
                  <a:lnTo>
                    <a:pt x="12" y="78"/>
                  </a:lnTo>
                  <a:lnTo>
                    <a:pt x="9" y="76"/>
                  </a:lnTo>
                  <a:lnTo>
                    <a:pt x="6" y="73"/>
                  </a:lnTo>
                  <a:lnTo>
                    <a:pt x="4" y="70"/>
                  </a:lnTo>
                  <a:lnTo>
                    <a:pt x="2" y="67"/>
                  </a:lnTo>
                  <a:lnTo>
                    <a:pt x="1" y="64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0" y="51"/>
                  </a:lnTo>
                  <a:lnTo>
                    <a:pt x="1" y="47"/>
                  </a:lnTo>
                  <a:lnTo>
                    <a:pt x="1" y="44"/>
                  </a:lnTo>
                  <a:lnTo>
                    <a:pt x="2" y="41"/>
                  </a:lnTo>
                  <a:lnTo>
                    <a:pt x="4" y="38"/>
                  </a:lnTo>
                  <a:lnTo>
                    <a:pt x="6" y="35"/>
                  </a:lnTo>
                  <a:lnTo>
                    <a:pt x="8" y="32"/>
                  </a:lnTo>
                  <a:lnTo>
                    <a:pt x="10" y="30"/>
                  </a:lnTo>
                  <a:lnTo>
                    <a:pt x="13" y="27"/>
                  </a:lnTo>
                  <a:lnTo>
                    <a:pt x="17" y="25"/>
                  </a:lnTo>
                  <a:lnTo>
                    <a:pt x="20" y="23"/>
                  </a:lnTo>
                  <a:lnTo>
                    <a:pt x="24" y="21"/>
                  </a:lnTo>
                  <a:lnTo>
                    <a:pt x="29" y="20"/>
                  </a:lnTo>
                  <a:lnTo>
                    <a:pt x="34" y="19"/>
                  </a:lnTo>
                  <a:lnTo>
                    <a:pt x="40" y="18"/>
                  </a:ln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109346" y="1167957"/>
            <a:ext cx="835980" cy="981536"/>
            <a:chOff x="3291253" y="2536603"/>
            <a:chExt cx="896420" cy="1049468"/>
          </a:xfrm>
          <a:solidFill>
            <a:srgbClr val="002060"/>
          </a:solidFill>
        </p:grpSpPr>
        <p:sp>
          <p:nvSpPr>
            <p:cNvPr id="103" name="Freeform 612"/>
            <p:cNvSpPr>
              <a:spLocks noEditPoints="1"/>
            </p:cNvSpPr>
            <p:nvPr/>
          </p:nvSpPr>
          <p:spPr bwMode="auto">
            <a:xfrm>
              <a:off x="3291253" y="2864562"/>
              <a:ext cx="896420" cy="382618"/>
            </a:xfrm>
            <a:custGeom>
              <a:avLst/>
              <a:gdLst>
                <a:gd name="T0" fmla="*/ 26 w 2219"/>
                <a:gd name="T1" fmla="*/ 0 h 946"/>
                <a:gd name="T2" fmla="*/ 26 w 2219"/>
                <a:gd name="T3" fmla="*/ 0 h 946"/>
                <a:gd name="T4" fmla="*/ 27 w 2219"/>
                <a:gd name="T5" fmla="*/ 1 h 946"/>
                <a:gd name="T6" fmla="*/ 27 w 2219"/>
                <a:gd name="T7" fmla="*/ 1 h 946"/>
                <a:gd name="T8" fmla="*/ 27 w 2219"/>
                <a:gd name="T9" fmla="*/ 2 h 946"/>
                <a:gd name="T10" fmla="*/ 27 w 2219"/>
                <a:gd name="T11" fmla="*/ 10 h 946"/>
                <a:gd name="T12" fmla="*/ 27 w 2219"/>
                <a:gd name="T13" fmla="*/ 11 h 946"/>
                <a:gd name="T14" fmla="*/ 27 w 2219"/>
                <a:gd name="T15" fmla="*/ 11 h 946"/>
                <a:gd name="T16" fmla="*/ 26 w 2219"/>
                <a:gd name="T17" fmla="*/ 12 h 946"/>
                <a:gd name="T18" fmla="*/ 25 w 2219"/>
                <a:gd name="T19" fmla="*/ 12 h 946"/>
                <a:gd name="T20" fmla="*/ 25 w 2219"/>
                <a:gd name="T21" fmla="*/ 12 h 946"/>
                <a:gd name="T22" fmla="*/ 24 w 2219"/>
                <a:gd name="T23" fmla="*/ 11 h 946"/>
                <a:gd name="T24" fmla="*/ 24 w 2219"/>
                <a:gd name="T25" fmla="*/ 11 h 946"/>
                <a:gd name="T26" fmla="*/ 23 w 2219"/>
                <a:gd name="T27" fmla="*/ 10 h 946"/>
                <a:gd name="T28" fmla="*/ 23 w 2219"/>
                <a:gd name="T29" fmla="*/ 2 h 946"/>
                <a:gd name="T30" fmla="*/ 24 w 2219"/>
                <a:gd name="T31" fmla="*/ 1 h 946"/>
                <a:gd name="T32" fmla="*/ 24 w 2219"/>
                <a:gd name="T33" fmla="*/ 1 h 946"/>
                <a:gd name="T34" fmla="*/ 24 w 2219"/>
                <a:gd name="T35" fmla="*/ 0 h 946"/>
                <a:gd name="T36" fmla="*/ 25 w 2219"/>
                <a:gd name="T37" fmla="*/ 0 h 946"/>
                <a:gd name="T38" fmla="*/ 2 w 2219"/>
                <a:gd name="T39" fmla="*/ 0 h 946"/>
                <a:gd name="T40" fmla="*/ 3 w 2219"/>
                <a:gd name="T41" fmla="*/ 0 h 946"/>
                <a:gd name="T42" fmla="*/ 3 w 2219"/>
                <a:gd name="T43" fmla="*/ 0 h 946"/>
                <a:gd name="T44" fmla="*/ 4 w 2219"/>
                <a:gd name="T45" fmla="*/ 1 h 946"/>
                <a:gd name="T46" fmla="*/ 4 w 2219"/>
                <a:gd name="T47" fmla="*/ 2 h 946"/>
                <a:gd name="T48" fmla="*/ 4 w 2219"/>
                <a:gd name="T49" fmla="*/ 10 h 946"/>
                <a:gd name="T50" fmla="*/ 4 w 2219"/>
                <a:gd name="T51" fmla="*/ 10 h 946"/>
                <a:gd name="T52" fmla="*/ 3 w 2219"/>
                <a:gd name="T53" fmla="*/ 11 h 946"/>
                <a:gd name="T54" fmla="*/ 3 w 2219"/>
                <a:gd name="T55" fmla="*/ 11 h 946"/>
                <a:gd name="T56" fmla="*/ 2 w 2219"/>
                <a:gd name="T57" fmla="*/ 12 h 946"/>
                <a:gd name="T58" fmla="*/ 2 w 2219"/>
                <a:gd name="T59" fmla="*/ 12 h 946"/>
                <a:gd name="T60" fmla="*/ 1 w 2219"/>
                <a:gd name="T61" fmla="*/ 11 h 946"/>
                <a:gd name="T62" fmla="*/ 0 w 2219"/>
                <a:gd name="T63" fmla="*/ 11 h 946"/>
                <a:gd name="T64" fmla="*/ 0 w 2219"/>
                <a:gd name="T65" fmla="*/ 10 h 946"/>
                <a:gd name="T66" fmla="*/ 0 w 2219"/>
                <a:gd name="T67" fmla="*/ 10 h 946"/>
                <a:gd name="T68" fmla="*/ 0 w 2219"/>
                <a:gd name="T69" fmla="*/ 2 h 946"/>
                <a:gd name="T70" fmla="*/ 0 w 2219"/>
                <a:gd name="T71" fmla="*/ 1 h 946"/>
                <a:gd name="T72" fmla="*/ 1 w 2219"/>
                <a:gd name="T73" fmla="*/ 0 h 946"/>
                <a:gd name="T74" fmla="*/ 1 w 2219"/>
                <a:gd name="T75" fmla="*/ 0 h 946"/>
                <a:gd name="T76" fmla="*/ 2 w 2219"/>
                <a:gd name="T77" fmla="*/ 0 h 94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19"/>
                <a:gd name="T118" fmla="*/ 0 h 946"/>
                <a:gd name="T119" fmla="*/ 2219 w 2219"/>
                <a:gd name="T120" fmla="*/ 946 h 94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19" h="946">
                  <a:moveTo>
                    <a:pt x="2061" y="0"/>
                  </a:moveTo>
                  <a:lnTo>
                    <a:pt x="2089" y="3"/>
                  </a:lnTo>
                  <a:lnTo>
                    <a:pt x="2115" y="10"/>
                  </a:lnTo>
                  <a:lnTo>
                    <a:pt x="2141" y="22"/>
                  </a:lnTo>
                  <a:lnTo>
                    <a:pt x="2163" y="37"/>
                  </a:lnTo>
                  <a:lnTo>
                    <a:pt x="2182" y="57"/>
                  </a:lnTo>
                  <a:lnTo>
                    <a:pt x="2197" y="79"/>
                  </a:lnTo>
                  <a:lnTo>
                    <a:pt x="2209" y="104"/>
                  </a:lnTo>
                  <a:lnTo>
                    <a:pt x="2216" y="131"/>
                  </a:lnTo>
                  <a:lnTo>
                    <a:pt x="2219" y="160"/>
                  </a:lnTo>
                  <a:lnTo>
                    <a:pt x="2219" y="786"/>
                  </a:lnTo>
                  <a:lnTo>
                    <a:pt x="2216" y="815"/>
                  </a:lnTo>
                  <a:lnTo>
                    <a:pt x="2209" y="842"/>
                  </a:lnTo>
                  <a:lnTo>
                    <a:pt x="2197" y="867"/>
                  </a:lnTo>
                  <a:lnTo>
                    <a:pt x="2182" y="889"/>
                  </a:lnTo>
                  <a:lnTo>
                    <a:pt x="2163" y="908"/>
                  </a:lnTo>
                  <a:lnTo>
                    <a:pt x="2141" y="924"/>
                  </a:lnTo>
                  <a:lnTo>
                    <a:pt x="2115" y="936"/>
                  </a:lnTo>
                  <a:lnTo>
                    <a:pt x="2089" y="943"/>
                  </a:lnTo>
                  <a:lnTo>
                    <a:pt x="2061" y="946"/>
                  </a:lnTo>
                  <a:lnTo>
                    <a:pt x="2033" y="943"/>
                  </a:lnTo>
                  <a:lnTo>
                    <a:pt x="2006" y="936"/>
                  </a:lnTo>
                  <a:lnTo>
                    <a:pt x="1982" y="924"/>
                  </a:lnTo>
                  <a:lnTo>
                    <a:pt x="1960" y="908"/>
                  </a:lnTo>
                  <a:lnTo>
                    <a:pt x="1941" y="889"/>
                  </a:lnTo>
                  <a:lnTo>
                    <a:pt x="1925" y="867"/>
                  </a:lnTo>
                  <a:lnTo>
                    <a:pt x="1914" y="842"/>
                  </a:lnTo>
                  <a:lnTo>
                    <a:pt x="1907" y="815"/>
                  </a:lnTo>
                  <a:lnTo>
                    <a:pt x="1904" y="786"/>
                  </a:lnTo>
                  <a:lnTo>
                    <a:pt x="1904" y="160"/>
                  </a:lnTo>
                  <a:lnTo>
                    <a:pt x="1907" y="131"/>
                  </a:lnTo>
                  <a:lnTo>
                    <a:pt x="1914" y="104"/>
                  </a:lnTo>
                  <a:lnTo>
                    <a:pt x="1925" y="79"/>
                  </a:lnTo>
                  <a:lnTo>
                    <a:pt x="1941" y="57"/>
                  </a:lnTo>
                  <a:lnTo>
                    <a:pt x="1960" y="37"/>
                  </a:lnTo>
                  <a:lnTo>
                    <a:pt x="1982" y="22"/>
                  </a:lnTo>
                  <a:lnTo>
                    <a:pt x="2006" y="10"/>
                  </a:lnTo>
                  <a:lnTo>
                    <a:pt x="2033" y="3"/>
                  </a:lnTo>
                  <a:lnTo>
                    <a:pt x="2061" y="0"/>
                  </a:lnTo>
                  <a:close/>
                  <a:moveTo>
                    <a:pt x="158" y="0"/>
                  </a:moveTo>
                  <a:lnTo>
                    <a:pt x="186" y="3"/>
                  </a:lnTo>
                  <a:lnTo>
                    <a:pt x="213" y="10"/>
                  </a:lnTo>
                  <a:lnTo>
                    <a:pt x="238" y="22"/>
                  </a:lnTo>
                  <a:lnTo>
                    <a:pt x="260" y="37"/>
                  </a:lnTo>
                  <a:lnTo>
                    <a:pt x="279" y="57"/>
                  </a:lnTo>
                  <a:lnTo>
                    <a:pt x="294" y="79"/>
                  </a:lnTo>
                  <a:lnTo>
                    <a:pt x="306" y="104"/>
                  </a:lnTo>
                  <a:lnTo>
                    <a:pt x="313" y="131"/>
                  </a:lnTo>
                  <a:lnTo>
                    <a:pt x="316" y="160"/>
                  </a:lnTo>
                  <a:lnTo>
                    <a:pt x="316" y="786"/>
                  </a:lnTo>
                  <a:lnTo>
                    <a:pt x="313" y="815"/>
                  </a:lnTo>
                  <a:lnTo>
                    <a:pt x="306" y="842"/>
                  </a:lnTo>
                  <a:lnTo>
                    <a:pt x="294" y="867"/>
                  </a:lnTo>
                  <a:lnTo>
                    <a:pt x="279" y="889"/>
                  </a:lnTo>
                  <a:lnTo>
                    <a:pt x="260" y="908"/>
                  </a:lnTo>
                  <a:lnTo>
                    <a:pt x="238" y="924"/>
                  </a:lnTo>
                  <a:lnTo>
                    <a:pt x="213" y="936"/>
                  </a:lnTo>
                  <a:lnTo>
                    <a:pt x="186" y="943"/>
                  </a:lnTo>
                  <a:lnTo>
                    <a:pt x="158" y="946"/>
                  </a:lnTo>
                  <a:lnTo>
                    <a:pt x="130" y="943"/>
                  </a:lnTo>
                  <a:lnTo>
                    <a:pt x="104" y="936"/>
                  </a:lnTo>
                  <a:lnTo>
                    <a:pt x="78" y="924"/>
                  </a:lnTo>
                  <a:lnTo>
                    <a:pt x="56" y="908"/>
                  </a:lnTo>
                  <a:lnTo>
                    <a:pt x="37" y="889"/>
                  </a:lnTo>
                  <a:lnTo>
                    <a:pt x="22" y="867"/>
                  </a:lnTo>
                  <a:lnTo>
                    <a:pt x="10" y="842"/>
                  </a:lnTo>
                  <a:lnTo>
                    <a:pt x="3" y="815"/>
                  </a:lnTo>
                  <a:lnTo>
                    <a:pt x="0" y="786"/>
                  </a:lnTo>
                  <a:lnTo>
                    <a:pt x="0" y="160"/>
                  </a:lnTo>
                  <a:lnTo>
                    <a:pt x="3" y="131"/>
                  </a:lnTo>
                  <a:lnTo>
                    <a:pt x="10" y="104"/>
                  </a:lnTo>
                  <a:lnTo>
                    <a:pt x="22" y="79"/>
                  </a:lnTo>
                  <a:lnTo>
                    <a:pt x="37" y="57"/>
                  </a:lnTo>
                  <a:lnTo>
                    <a:pt x="56" y="37"/>
                  </a:lnTo>
                  <a:lnTo>
                    <a:pt x="78" y="22"/>
                  </a:lnTo>
                  <a:lnTo>
                    <a:pt x="104" y="10"/>
                  </a:lnTo>
                  <a:lnTo>
                    <a:pt x="130" y="3"/>
                  </a:lnTo>
                  <a:lnTo>
                    <a:pt x="1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4" name="Freeform 613"/>
            <p:cNvSpPr>
              <a:spLocks/>
            </p:cNvSpPr>
            <p:nvPr/>
          </p:nvSpPr>
          <p:spPr bwMode="auto">
            <a:xfrm>
              <a:off x="3455232" y="2868206"/>
              <a:ext cx="568461" cy="717865"/>
            </a:xfrm>
            <a:custGeom>
              <a:avLst/>
              <a:gdLst>
                <a:gd name="T0" fmla="*/ 0 w 1403"/>
                <a:gd name="T1" fmla="*/ 0 h 1775"/>
                <a:gd name="T2" fmla="*/ 17 w 1403"/>
                <a:gd name="T3" fmla="*/ 0 h 1775"/>
                <a:gd name="T4" fmla="*/ 17 w 1403"/>
                <a:gd name="T5" fmla="*/ 14 h 1775"/>
                <a:gd name="T6" fmla="*/ 17 w 1403"/>
                <a:gd name="T7" fmla="*/ 14 h 1775"/>
                <a:gd name="T8" fmla="*/ 17 w 1403"/>
                <a:gd name="T9" fmla="*/ 15 h 1775"/>
                <a:gd name="T10" fmla="*/ 17 w 1403"/>
                <a:gd name="T11" fmla="*/ 15 h 1775"/>
                <a:gd name="T12" fmla="*/ 17 w 1403"/>
                <a:gd name="T13" fmla="*/ 15 h 1775"/>
                <a:gd name="T14" fmla="*/ 17 w 1403"/>
                <a:gd name="T15" fmla="*/ 15 h 1775"/>
                <a:gd name="T16" fmla="*/ 16 w 1403"/>
                <a:gd name="T17" fmla="*/ 16 h 1775"/>
                <a:gd name="T18" fmla="*/ 16 w 1403"/>
                <a:gd name="T19" fmla="*/ 16 h 1775"/>
                <a:gd name="T20" fmla="*/ 16 w 1403"/>
                <a:gd name="T21" fmla="*/ 16 h 1775"/>
                <a:gd name="T22" fmla="*/ 14 w 1403"/>
                <a:gd name="T23" fmla="*/ 16 h 1775"/>
                <a:gd name="T24" fmla="*/ 14 w 1403"/>
                <a:gd name="T25" fmla="*/ 20 h 1775"/>
                <a:gd name="T26" fmla="*/ 14 w 1403"/>
                <a:gd name="T27" fmla="*/ 20 h 1775"/>
                <a:gd name="T28" fmla="*/ 14 w 1403"/>
                <a:gd name="T29" fmla="*/ 21 h 1775"/>
                <a:gd name="T30" fmla="*/ 14 w 1403"/>
                <a:gd name="T31" fmla="*/ 21 h 1775"/>
                <a:gd name="T32" fmla="*/ 14 w 1403"/>
                <a:gd name="T33" fmla="*/ 21 h 1775"/>
                <a:gd name="T34" fmla="*/ 13 w 1403"/>
                <a:gd name="T35" fmla="*/ 21 h 1775"/>
                <a:gd name="T36" fmla="*/ 13 w 1403"/>
                <a:gd name="T37" fmla="*/ 22 h 1775"/>
                <a:gd name="T38" fmla="*/ 13 w 1403"/>
                <a:gd name="T39" fmla="*/ 22 h 1775"/>
                <a:gd name="T40" fmla="*/ 12 w 1403"/>
                <a:gd name="T41" fmla="*/ 22 h 1775"/>
                <a:gd name="T42" fmla="*/ 12 w 1403"/>
                <a:gd name="T43" fmla="*/ 22 h 1775"/>
                <a:gd name="T44" fmla="*/ 12 w 1403"/>
                <a:gd name="T45" fmla="*/ 22 h 1775"/>
                <a:gd name="T46" fmla="*/ 11 w 1403"/>
                <a:gd name="T47" fmla="*/ 22 h 1775"/>
                <a:gd name="T48" fmla="*/ 11 w 1403"/>
                <a:gd name="T49" fmla="*/ 22 h 1775"/>
                <a:gd name="T50" fmla="*/ 11 w 1403"/>
                <a:gd name="T51" fmla="*/ 21 h 1775"/>
                <a:gd name="T52" fmla="*/ 11 w 1403"/>
                <a:gd name="T53" fmla="*/ 21 h 1775"/>
                <a:gd name="T54" fmla="*/ 10 w 1403"/>
                <a:gd name="T55" fmla="*/ 21 h 1775"/>
                <a:gd name="T56" fmla="*/ 10 w 1403"/>
                <a:gd name="T57" fmla="*/ 21 h 1775"/>
                <a:gd name="T58" fmla="*/ 10 w 1403"/>
                <a:gd name="T59" fmla="*/ 20 h 1775"/>
                <a:gd name="T60" fmla="*/ 10 w 1403"/>
                <a:gd name="T61" fmla="*/ 20 h 1775"/>
                <a:gd name="T62" fmla="*/ 10 w 1403"/>
                <a:gd name="T63" fmla="*/ 16 h 1775"/>
                <a:gd name="T64" fmla="*/ 7 w 1403"/>
                <a:gd name="T65" fmla="*/ 16 h 1775"/>
                <a:gd name="T66" fmla="*/ 7 w 1403"/>
                <a:gd name="T67" fmla="*/ 20 h 1775"/>
                <a:gd name="T68" fmla="*/ 7 w 1403"/>
                <a:gd name="T69" fmla="*/ 20 h 1775"/>
                <a:gd name="T70" fmla="*/ 7 w 1403"/>
                <a:gd name="T71" fmla="*/ 21 h 1775"/>
                <a:gd name="T72" fmla="*/ 7 w 1403"/>
                <a:gd name="T73" fmla="*/ 21 h 1775"/>
                <a:gd name="T74" fmla="*/ 7 w 1403"/>
                <a:gd name="T75" fmla="*/ 21 h 1775"/>
                <a:gd name="T76" fmla="*/ 6 w 1403"/>
                <a:gd name="T77" fmla="*/ 21 h 1775"/>
                <a:gd name="T78" fmla="*/ 6 w 1403"/>
                <a:gd name="T79" fmla="*/ 22 h 1775"/>
                <a:gd name="T80" fmla="*/ 6 w 1403"/>
                <a:gd name="T81" fmla="*/ 22 h 1775"/>
                <a:gd name="T82" fmla="*/ 6 w 1403"/>
                <a:gd name="T83" fmla="*/ 22 h 1775"/>
                <a:gd name="T84" fmla="*/ 5 w 1403"/>
                <a:gd name="T85" fmla="*/ 22 h 1775"/>
                <a:gd name="T86" fmla="*/ 5 w 1403"/>
                <a:gd name="T87" fmla="*/ 22 h 1775"/>
                <a:gd name="T88" fmla="*/ 5 w 1403"/>
                <a:gd name="T89" fmla="*/ 22 h 1775"/>
                <a:gd name="T90" fmla="*/ 4 w 1403"/>
                <a:gd name="T91" fmla="*/ 22 h 1775"/>
                <a:gd name="T92" fmla="*/ 4 w 1403"/>
                <a:gd name="T93" fmla="*/ 21 h 1775"/>
                <a:gd name="T94" fmla="*/ 4 w 1403"/>
                <a:gd name="T95" fmla="*/ 21 h 1775"/>
                <a:gd name="T96" fmla="*/ 4 w 1403"/>
                <a:gd name="T97" fmla="*/ 21 h 1775"/>
                <a:gd name="T98" fmla="*/ 3 w 1403"/>
                <a:gd name="T99" fmla="*/ 21 h 1775"/>
                <a:gd name="T100" fmla="*/ 3 w 1403"/>
                <a:gd name="T101" fmla="*/ 20 h 1775"/>
                <a:gd name="T102" fmla="*/ 3 w 1403"/>
                <a:gd name="T103" fmla="*/ 20 h 1775"/>
                <a:gd name="T104" fmla="*/ 3 w 1403"/>
                <a:gd name="T105" fmla="*/ 16 h 1775"/>
                <a:gd name="T106" fmla="*/ 2 w 1403"/>
                <a:gd name="T107" fmla="*/ 16 h 1775"/>
                <a:gd name="T108" fmla="*/ 1 w 1403"/>
                <a:gd name="T109" fmla="*/ 16 h 1775"/>
                <a:gd name="T110" fmla="*/ 1 w 1403"/>
                <a:gd name="T111" fmla="*/ 16 h 1775"/>
                <a:gd name="T112" fmla="*/ 1 w 1403"/>
                <a:gd name="T113" fmla="*/ 15 h 1775"/>
                <a:gd name="T114" fmla="*/ 0 w 1403"/>
                <a:gd name="T115" fmla="*/ 15 h 1775"/>
                <a:gd name="T116" fmla="*/ 0 w 1403"/>
                <a:gd name="T117" fmla="*/ 15 h 1775"/>
                <a:gd name="T118" fmla="*/ 0 w 1403"/>
                <a:gd name="T119" fmla="*/ 15 h 1775"/>
                <a:gd name="T120" fmla="*/ 0 w 1403"/>
                <a:gd name="T121" fmla="*/ 14 h 1775"/>
                <a:gd name="T122" fmla="*/ 0 w 1403"/>
                <a:gd name="T123" fmla="*/ 14 h 1775"/>
                <a:gd name="T124" fmla="*/ 0 w 1403"/>
                <a:gd name="T125" fmla="*/ 0 h 17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3"/>
                <a:gd name="T190" fmla="*/ 0 h 1775"/>
                <a:gd name="T191" fmla="*/ 1403 w 1403"/>
                <a:gd name="T192" fmla="*/ 1775 h 17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3" h="1775">
                  <a:moveTo>
                    <a:pt x="0" y="0"/>
                  </a:moveTo>
                  <a:lnTo>
                    <a:pt x="1403" y="0"/>
                  </a:lnTo>
                  <a:lnTo>
                    <a:pt x="1403" y="1143"/>
                  </a:lnTo>
                  <a:lnTo>
                    <a:pt x="1401" y="1168"/>
                  </a:lnTo>
                  <a:lnTo>
                    <a:pt x="1393" y="1191"/>
                  </a:lnTo>
                  <a:lnTo>
                    <a:pt x="1382" y="1212"/>
                  </a:lnTo>
                  <a:lnTo>
                    <a:pt x="1367" y="1230"/>
                  </a:lnTo>
                  <a:lnTo>
                    <a:pt x="1349" y="1246"/>
                  </a:lnTo>
                  <a:lnTo>
                    <a:pt x="1328" y="1257"/>
                  </a:lnTo>
                  <a:lnTo>
                    <a:pt x="1305" y="1265"/>
                  </a:lnTo>
                  <a:lnTo>
                    <a:pt x="1281" y="1267"/>
                  </a:lnTo>
                  <a:lnTo>
                    <a:pt x="1140" y="1267"/>
                  </a:lnTo>
                  <a:lnTo>
                    <a:pt x="1140" y="1615"/>
                  </a:lnTo>
                  <a:lnTo>
                    <a:pt x="1137" y="1644"/>
                  </a:lnTo>
                  <a:lnTo>
                    <a:pt x="1130" y="1671"/>
                  </a:lnTo>
                  <a:lnTo>
                    <a:pt x="1118" y="1695"/>
                  </a:lnTo>
                  <a:lnTo>
                    <a:pt x="1103" y="1718"/>
                  </a:lnTo>
                  <a:lnTo>
                    <a:pt x="1084" y="1737"/>
                  </a:lnTo>
                  <a:lnTo>
                    <a:pt x="1062" y="1752"/>
                  </a:lnTo>
                  <a:lnTo>
                    <a:pt x="1037" y="1765"/>
                  </a:lnTo>
                  <a:lnTo>
                    <a:pt x="1011" y="1772"/>
                  </a:lnTo>
                  <a:lnTo>
                    <a:pt x="983" y="1775"/>
                  </a:lnTo>
                  <a:lnTo>
                    <a:pt x="955" y="1772"/>
                  </a:lnTo>
                  <a:lnTo>
                    <a:pt x="927" y="1765"/>
                  </a:lnTo>
                  <a:lnTo>
                    <a:pt x="902" y="1752"/>
                  </a:lnTo>
                  <a:lnTo>
                    <a:pt x="880" y="1737"/>
                  </a:lnTo>
                  <a:lnTo>
                    <a:pt x="861" y="1718"/>
                  </a:lnTo>
                  <a:lnTo>
                    <a:pt x="846" y="1695"/>
                  </a:lnTo>
                  <a:lnTo>
                    <a:pt x="834" y="1671"/>
                  </a:lnTo>
                  <a:lnTo>
                    <a:pt x="827" y="1644"/>
                  </a:lnTo>
                  <a:lnTo>
                    <a:pt x="824" y="1615"/>
                  </a:lnTo>
                  <a:lnTo>
                    <a:pt x="824" y="1267"/>
                  </a:lnTo>
                  <a:lnTo>
                    <a:pt x="579" y="1267"/>
                  </a:lnTo>
                  <a:lnTo>
                    <a:pt x="579" y="1615"/>
                  </a:lnTo>
                  <a:lnTo>
                    <a:pt x="576" y="1644"/>
                  </a:lnTo>
                  <a:lnTo>
                    <a:pt x="569" y="1671"/>
                  </a:lnTo>
                  <a:lnTo>
                    <a:pt x="557" y="1695"/>
                  </a:lnTo>
                  <a:lnTo>
                    <a:pt x="542" y="1718"/>
                  </a:lnTo>
                  <a:lnTo>
                    <a:pt x="523" y="1737"/>
                  </a:lnTo>
                  <a:lnTo>
                    <a:pt x="501" y="1752"/>
                  </a:lnTo>
                  <a:lnTo>
                    <a:pt x="476" y="1765"/>
                  </a:lnTo>
                  <a:lnTo>
                    <a:pt x="450" y="1772"/>
                  </a:lnTo>
                  <a:lnTo>
                    <a:pt x="421" y="1775"/>
                  </a:lnTo>
                  <a:lnTo>
                    <a:pt x="393" y="1772"/>
                  </a:lnTo>
                  <a:lnTo>
                    <a:pt x="366" y="1765"/>
                  </a:lnTo>
                  <a:lnTo>
                    <a:pt x="342" y="1752"/>
                  </a:lnTo>
                  <a:lnTo>
                    <a:pt x="320" y="1737"/>
                  </a:lnTo>
                  <a:lnTo>
                    <a:pt x="301" y="1718"/>
                  </a:lnTo>
                  <a:lnTo>
                    <a:pt x="285" y="1695"/>
                  </a:lnTo>
                  <a:lnTo>
                    <a:pt x="274" y="1671"/>
                  </a:lnTo>
                  <a:lnTo>
                    <a:pt x="267" y="1644"/>
                  </a:lnTo>
                  <a:lnTo>
                    <a:pt x="264" y="1615"/>
                  </a:lnTo>
                  <a:lnTo>
                    <a:pt x="264" y="1267"/>
                  </a:lnTo>
                  <a:lnTo>
                    <a:pt x="123" y="1267"/>
                  </a:lnTo>
                  <a:lnTo>
                    <a:pt x="98" y="1265"/>
                  </a:lnTo>
                  <a:lnTo>
                    <a:pt x="75" y="1257"/>
                  </a:lnTo>
                  <a:lnTo>
                    <a:pt x="54" y="1246"/>
                  </a:lnTo>
                  <a:lnTo>
                    <a:pt x="36" y="1230"/>
                  </a:lnTo>
                  <a:lnTo>
                    <a:pt x="21" y="1212"/>
                  </a:lnTo>
                  <a:lnTo>
                    <a:pt x="10" y="1191"/>
                  </a:lnTo>
                  <a:lnTo>
                    <a:pt x="2" y="1168"/>
                  </a:lnTo>
                  <a:lnTo>
                    <a:pt x="0" y="11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5" name="Freeform 614"/>
            <p:cNvSpPr>
              <a:spLocks noEditPoints="1"/>
            </p:cNvSpPr>
            <p:nvPr/>
          </p:nvSpPr>
          <p:spPr bwMode="auto">
            <a:xfrm>
              <a:off x="3455232" y="2536603"/>
              <a:ext cx="568461" cy="287875"/>
            </a:xfrm>
            <a:custGeom>
              <a:avLst/>
              <a:gdLst>
                <a:gd name="T0" fmla="*/ 12 w 1403"/>
                <a:gd name="T1" fmla="*/ 5 h 715"/>
                <a:gd name="T2" fmla="*/ 12 w 1403"/>
                <a:gd name="T3" fmla="*/ 5 h 715"/>
                <a:gd name="T4" fmla="*/ 12 w 1403"/>
                <a:gd name="T5" fmla="*/ 5 h 715"/>
                <a:gd name="T6" fmla="*/ 12 w 1403"/>
                <a:gd name="T7" fmla="*/ 6 h 715"/>
                <a:gd name="T8" fmla="*/ 12 w 1403"/>
                <a:gd name="T9" fmla="*/ 6 h 715"/>
                <a:gd name="T10" fmla="*/ 12 w 1403"/>
                <a:gd name="T11" fmla="*/ 6 h 715"/>
                <a:gd name="T12" fmla="*/ 13 w 1403"/>
                <a:gd name="T13" fmla="*/ 6 h 715"/>
                <a:gd name="T14" fmla="*/ 13 w 1403"/>
                <a:gd name="T15" fmla="*/ 6 h 715"/>
                <a:gd name="T16" fmla="*/ 13 w 1403"/>
                <a:gd name="T17" fmla="*/ 6 h 715"/>
                <a:gd name="T18" fmla="*/ 13 w 1403"/>
                <a:gd name="T19" fmla="*/ 5 h 715"/>
                <a:gd name="T20" fmla="*/ 13 w 1403"/>
                <a:gd name="T21" fmla="*/ 5 h 715"/>
                <a:gd name="T22" fmla="*/ 13 w 1403"/>
                <a:gd name="T23" fmla="*/ 5 h 715"/>
                <a:gd name="T24" fmla="*/ 5 w 1403"/>
                <a:gd name="T25" fmla="*/ 4 h 715"/>
                <a:gd name="T26" fmla="*/ 5 w 1403"/>
                <a:gd name="T27" fmla="*/ 5 h 715"/>
                <a:gd name="T28" fmla="*/ 4 w 1403"/>
                <a:gd name="T29" fmla="*/ 5 h 715"/>
                <a:gd name="T30" fmla="*/ 4 w 1403"/>
                <a:gd name="T31" fmla="*/ 5 h 715"/>
                <a:gd name="T32" fmla="*/ 4 w 1403"/>
                <a:gd name="T33" fmla="*/ 6 h 715"/>
                <a:gd name="T34" fmla="*/ 5 w 1403"/>
                <a:gd name="T35" fmla="*/ 6 h 715"/>
                <a:gd name="T36" fmla="*/ 5 w 1403"/>
                <a:gd name="T37" fmla="*/ 6 h 715"/>
                <a:gd name="T38" fmla="*/ 5 w 1403"/>
                <a:gd name="T39" fmla="*/ 6 h 715"/>
                <a:gd name="T40" fmla="*/ 6 w 1403"/>
                <a:gd name="T41" fmla="*/ 6 h 715"/>
                <a:gd name="T42" fmla="*/ 6 w 1403"/>
                <a:gd name="T43" fmla="*/ 5 h 715"/>
                <a:gd name="T44" fmla="*/ 6 w 1403"/>
                <a:gd name="T45" fmla="*/ 5 h 715"/>
                <a:gd name="T46" fmla="*/ 5 w 1403"/>
                <a:gd name="T47" fmla="*/ 5 h 715"/>
                <a:gd name="T48" fmla="*/ 5 w 1403"/>
                <a:gd name="T49" fmla="*/ 4 h 715"/>
                <a:gd name="T50" fmla="*/ 3 w 1403"/>
                <a:gd name="T51" fmla="*/ 0 h 715"/>
                <a:gd name="T52" fmla="*/ 3 w 1403"/>
                <a:gd name="T53" fmla="*/ 0 h 715"/>
                <a:gd name="T54" fmla="*/ 6 w 1403"/>
                <a:gd name="T55" fmla="*/ 2 h 715"/>
                <a:gd name="T56" fmla="*/ 7 w 1403"/>
                <a:gd name="T57" fmla="*/ 2 h 715"/>
                <a:gd name="T58" fmla="*/ 9 w 1403"/>
                <a:gd name="T59" fmla="*/ 2 h 715"/>
                <a:gd name="T60" fmla="*/ 10 w 1403"/>
                <a:gd name="T61" fmla="*/ 2 h 715"/>
                <a:gd name="T62" fmla="*/ 12 w 1403"/>
                <a:gd name="T63" fmla="*/ 2 h 715"/>
                <a:gd name="T64" fmla="*/ 14 w 1403"/>
                <a:gd name="T65" fmla="*/ 0 h 715"/>
                <a:gd name="T66" fmla="*/ 14 w 1403"/>
                <a:gd name="T67" fmla="*/ 0 h 715"/>
                <a:gd name="T68" fmla="*/ 14 w 1403"/>
                <a:gd name="T69" fmla="*/ 0 h 715"/>
                <a:gd name="T70" fmla="*/ 14 w 1403"/>
                <a:gd name="T71" fmla="*/ 0 h 715"/>
                <a:gd name="T72" fmla="*/ 14 w 1403"/>
                <a:gd name="T73" fmla="*/ 0 h 715"/>
                <a:gd name="T74" fmla="*/ 13 w 1403"/>
                <a:gd name="T75" fmla="*/ 3 h 715"/>
                <a:gd name="T76" fmla="*/ 15 w 1403"/>
                <a:gd name="T77" fmla="*/ 4 h 715"/>
                <a:gd name="T78" fmla="*/ 16 w 1403"/>
                <a:gd name="T79" fmla="*/ 5 h 715"/>
                <a:gd name="T80" fmla="*/ 17 w 1403"/>
                <a:gd name="T81" fmla="*/ 6 h 715"/>
                <a:gd name="T82" fmla="*/ 17 w 1403"/>
                <a:gd name="T83" fmla="*/ 7 h 715"/>
                <a:gd name="T84" fmla="*/ 17 w 1403"/>
                <a:gd name="T85" fmla="*/ 9 h 715"/>
                <a:gd name="T86" fmla="*/ 0 w 1403"/>
                <a:gd name="T87" fmla="*/ 8 h 715"/>
                <a:gd name="T88" fmla="*/ 1 w 1403"/>
                <a:gd name="T89" fmla="*/ 7 h 715"/>
                <a:gd name="T90" fmla="*/ 1 w 1403"/>
                <a:gd name="T91" fmla="*/ 6 h 715"/>
                <a:gd name="T92" fmla="*/ 2 w 1403"/>
                <a:gd name="T93" fmla="*/ 4 h 715"/>
                <a:gd name="T94" fmla="*/ 3 w 1403"/>
                <a:gd name="T95" fmla="*/ 3 h 715"/>
                <a:gd name="T96" fmla="*/ 5 w 1403"/>
                <a:gd name="T97" fmla="*/ 3 h 715"/>
                <a:gd name="T98" fmla="*/ 3 w 1403"/>
                <a:gd name="T99" fmla="*/ 0 h 715"/>
                <a:gd name="T100" fmla="*/ 3 w 1403"/>
                <a:gd name="T101" fmla="*/ 0 h 715"/>
                <a:gd name="T102" fmla="*/ 3 w 1403"/>
                <a:gd name="T103" fmla="*/ 0 h 7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03"/>
                <a:gd name="T157" fmla="*/ 0 h 715"/>
                <a:gd name="T158" fmla="*/ 1403 w 1403"/>
                <a:gd name="T159" fmla="*/ 715 h 7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03" h="715">
                  <a:moveTo>
                    <a:pt x="1008" y="366"/>
                  </a:moveTo>
                  <a:lnTo>
                    <a:pt x="987" y="369"/>
                  </a:lnTo>
                  <a:lnTo>
                    <a:pt x="969" y="377"/>
                  </a:lnTo>
                  <a:lnTo>
                    <a:pt x="952" y="389"/>
                  </a:lnTo>
                  <a:lnTo>
                    <a:pt x="940" y="405"/>
                  </a:lnTo>
                  <a:lnTo>
                    <a:pt x="932" y="423"/>
                  </a:lnTo>
                  <a:lnTo>
                    <a:pt x="929" y="444"/>
                  </a:lnTo>
                  <a:lnTo>
                    <a:pt x="932" y="464"/>
                  </a:lnTo>
                  <a:lnTo>
                    <a:pt x="940" y="483"/>
                  </a:lnTo>
                  <a:lnTo>
                    <a:pt x="952" y="498"/>
                  </a:lnTo>
                  <a:lnTo>
                    <a:pt x="969" y="510"/>
                  </a:lnTo>
                  <a:lnTo>
                    <a:pt x="987" y="518"/>
                  </a:lnTo>
                  <a:lnTo>
                    <a:pt x="1008" y="521"/>
                  </a:lnTo>
                  <a:lnTo>
                    <a:pt x="1028" y="518"/>
                  </a:lnTo>
                  <a:lnTo>
                    <a:pt x="1047" y="510"/>
                  </a:lnTo>
                  <a:lnTo>
                    <a:pt x="1062" y="498"/>
                  </a:lnTo>
                  <a:lnTo>
                    <a:pt x="1074" y="483"/>
                  </a:lnTo>
                  <a:lnTo>
                    <a:pt x="1082" y="464"/>
                  </a:lnTo>
                  <a:lnTo>
                    <a:pt x="1085" y="444"/>
                  </a:lnTo>
                  <a:lnTo>
                    <a:pt x="1082" y="423"/>
                  </a:lnTo>
                  <a:lnTo>
                    <a:pt x="1074" y="405"/>
                  </a:lnTo>
                  <a:lnTo>
                    <a:pt x="1062" y="389"/>
                  </a:lnTo>
                  <a:lnTo>
                    <a:pt x="1047" y="377"/>
                  </a:lnTo>
                  <a:lnTo>
                    <a:pt x="1028" y="369"/>
                  </a:lnTo>
                  <a:lnTo>
                    <a:pt x="1008" y="366"/>
                  </a:lnTo>
                  <a:close/>
                  <a:moveTo>
                    <a:pt x="405" y="366"/>
                  </a:moveTo>
                  <a:lnTo>
                    <a:pt x="384" y="369"/>
                  </a:lnTo>
                  <a:lnTo>
                    <a:pt x="366" y="377"/>
                  </a:lnTo>
                  <a:lnTo>
                    <a:pt x="350" y="389"/>
                  </a:lnTo>
                  <a:lnTo>
                    <a:pt x="338" y="405"/>
                  </a:lnTo>
                  <a:lnTo>
                    <a:pt x="331" y="423"/>
                  </a:lnTo>
                  <a:lnTo>
                    <a:pt x="328" y="444"/>
                  </a:lnTo>
                  <a:lnTo>
                    <a:pt x="331" y="464"/>
                  </a:lnTo>
                  <a:lnTo>
                    <a:pt x="338" y="483"/>
                  </a:lnTo>
                  <a:lnTo>
                    <a:pt x="350" y="498"/>
                  </a:lnTo>
                  <a:lnTo>
                    <a:pt x="366" y="510"/>
                  </a:lnTo>
                  <a:lnTo>
                    <a:pt x="384" y="518"/>
                  </a:lnTo>
                  <a:lnTo>
                    <a:pt x="405" y="521"/>
                  </a:lnTo>
                  <a:lnTo>
                    <a:pt x="426" y="518"/>
                  </a:lnTo>
                  <a:lnTo>
                    <a:pt x="444" y="510"/>
                  </a:lnTo>
                  <a:lnTo>
                    <a:pt x="461" y="498"/>
                  </a:lnTo>
                  <a:lnTo>
                    <a:pt x="473" y="483"/>
                  </a:lnTo>
                  <a:lnTo>
                    <a:pt x="480" y="464"/>
                  </a:lnTo>
                  <a:lnTo>
                    <a:pt x="483" y="444"/>
                  </a:lnTo>
                  <a:lnTo>
                    <a:pt x="480" y="423"/>
                  </a:lnTo>
                  <a:lnTo>
                    <a:pt x="473" y="405"/>
                  </a:lnTo>
                  <a:lnTo>
                    <a:pt x="461" y="389"/>
                  </a:lnTo>
                  <a:lnTo>
                    <a:pt x="444" y="377"/>
                  </a:lnTo>
                  <a:lnTo>
                    <a:pt x="426" y="369"/>
                  </a:lnTo>
                  <a:lnTo>
                    <a:pt x="405" y="366"/>
                  </a:lnTo>
                  <a:close/>
                  <a:moveTo>
                    <a:pt x="252" y="0"/>
                  </a:moveTo>
                  <a:lnTo>
                    <a:pt x="261" y="0"/>
                  </a:lnTo>
                  <a:lnTo>
                    <a:pt x="269" y="4"/>
                  </a:lnTo>
                  <a:lnTo>
                    <a:pt x="276" y="11"/>
                  </a:lnTo>
                  <a:lnTo>
                    <a:pt x="410" y="207"/>
                  </a:lnTo>
                  <a:lnTo>
                    <a:pt x="465" y="188"/>
                  </a:lnTo>
                  <a:lnTo>
                    <a:pt x="521" y="173"/>
                  </a:lnTo>
                  <a:lnTo>
                    <a:pt x="580" y="161"/>
                  </a:lnTo>
                  <a:lnTo>
                    <a:pt x="639" y="154"/>
                  </a:lnTo>
                  <a:lnTo>
                    <a:pt x="700" y="152"/>
                  </a:lnTo>
                  <a:lnTo>
                    <a:pt x="763" y="154"/>
                  </a:lnTo>
                  <a:lnTo>
                    <a:pt x="823" y="161"/>
                  </a:lnTo>
                  <a:lnTo>
                    <a:pt x="882" y="173"/>
                  </a:lnTo>
                  <a:lnTo>
                    <a:pt x="938" y="188"/>
                  </a:lnTo>
                  <a:lnTo>
                    <a:pt x="993" y="207"/>
                  </a:lnTo>
                  <a:lnTo>
                    <a:pt x="1127" y="11"/>
                  </a:lnTo>
                  <a:lnTo>
                    <a:pt x="1134" y="4"/>
                  </a:lnTo>
                  <a:lnTo>
                    <a:pt x="1142" y="0"/>
                  </a:lnTo>
                  <a:lnTo>
                    <a:pt x="1151" y="0"/>
                  </a:lnTo>
                  <a:lnTo>
                    <a:pt x="1159" y="3"/>
                  </a:lnTo>
                  <a:lnTo>
                    <a:pt x="1165" y="10"/>
                  </a:lnTo>
                  <a:lnTo>
                    <a:pt x="1168" y="18"/>
                  </a:lnTo>
                  <a:lnTo>
                    <a:pt x="1168" y="28"/>
                  </a:lnTo>
                  <a:lnTo>
                    <a:pt x="1164" y="37"/>
                  </a:lnTo>
                  <a:lnTo>
                    <a:pt x="1034" y="224"/>
                  </a:lnTo>
                  <a:lnTo>
                    <a:pt x="1089" y="252"/>
                  </a:lnTo>
                  <a:lnTo>
                    <a:pt x="1140" y="285"/>
                  </a:lnTo>
                  <a:lnTo>
                    <a:pt x="1187" y="321"/>
                  </a:lnTo>
                  <a:lnTo>
                    <a:pt x="1232" y="361"/>
                  </a:lnTo>
                  <a:lnTo>
                    <a:pt x="1271" y="404"/>
                  </a:lnTo>
                  <a:lnTo>
                    <a:pt x="1306" y="449"/>
                  </a:lnTo>
                  <a:lnTo>
                    <a:pt x="1336" y="498"/>
                  </a:lnTo>
                  <a:lnTo>
                    <a:pt x="1361" y="550"/>
                  </a:lnTo>
                  <a:lnTo>
                    <a:pt x="1381" y="603"/>
                  </a:lnTo>
                  <a:lnTo>
                    <a:pt x="1395" y="658"/>
                  </a:lnTo>
                  <a:lnTo>
                    <a:pt x="1403" y="715"/>
                  </a:lnTo>
                  <a:lnTo>
                    <a:pt x="0" y="715"/>
                  </a:lnTo>
                  <a:lnTo>
                    <a:pt x="8" y="658"/>
                  </a:lnTo>
                  <a:lnTo>
                    <a:pt x="22" y="603"/>
                  </a:lnTo>
                  <a:lnTo>
                    <a:pt x="42" y="550"/>
                  </a:lnTo>
                  <a:lnTo>
                    <a:pt x="67" y="498"/>
                  </a:lnTo>
                  <a:lnTo>
                    <a:pt x="97" y="449"/>
                  </a:lnTo>
                  <a:lnTo>
                    <a:pt x="132" y="404"/>
                  </a:lnTo>
                  <a:lnTo>
                    <a:pt x="171" y="361"/>
                  </a:lnTo>
                  <a:lnTo>
                    <a:pt x="216" y="321"/>
                  </a:lnTo>
                  <a:lnTo>
                    <a:pt x="263" y="285"/>
                  </a:lnTo>
                  <a:lnTo>
                    <a:pt x="314" y="252"/>
                  </a:lnTo>
                  <a:lnTo>
                    <a:pt x="369" y="224"/>
                  </a:lnTo>
                  <a:lnTo>
                    <a:pt x="239" y="37"/>
                  </a:lnTo>
                  <a:lnTo>
                    <a:pt x="235" y="28"/>
                  </a:lnTo>
                  <a:lnTo>
                    <a:pt x="235" y="18"/>
                  </a:lnTo>
                  <a:lnTo>
                    <a:pt x="238" y="10"/>
                  </a:lnTo>
                  <a:lnTo>
                    <a:pt x="244" y="3"/>
                  </a:lnTo>
                  <a:lnTo>
                    <a:pt x="2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6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 txBox="1">
            <a:spLocks/>
          </p:cNvSpPr>
          <p:nvPr/>
        </p:nvSpPr>
        <p:spPr>
          <a:xfrm>
            <a:off x="1943794" y="2275866"/>
            <a:ext cx="167640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9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292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cs-CZ" sz="1400" b="1" dirty="0" err="1"/>
              <a:t>D</a:t>
            </a:r>
            <a:r>
              <a:rPr lang="cs-CZ" sz="1400" b="1" dirty="0" err="1" smtClean="0"/>
              <a:t>ematerializace</a:t>
            </a:r>
            <a:endParaRPr lang="cs-CZ" sz="1400" b="1" dirty="0" smtClean="0"/>
          </a:p>
        </p:txBody>
      </p:sp>
      <p:sp>
        <p:nvSpPr>
          <p:cNvPr id="107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 txBox="1">
            <a:spLocks/>
          </p:cNvSpPr>
          <p:nvPr/>
        </p:nvSpPr>
        <p:spPr>
          <a:xfrm>
            <a:off x="3711634" y="2275866"/>
            <a:ext cx="167640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9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292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cs-CZ" sz="1400" b="1" dirty="0" smtClean="0"/>
              <a:t>Android</a:t>
            </a:r>
          </a:p>
        </p:txBody>
      </p:sp>
      <p:sp>
        <p:nvSpPr>
          <p:cNvPr id="113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 txBox="1">
            <a:spLocks/>
          </p:cNvSpPr>
          <p:nvPr/>
        </p:nvSpPr>
        <p:spPr>
          <a:xfrm>
            <a:off x="116465" y="4267200"/>
            <a:ext cx="167640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9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292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cs-CZ" sz="1400" b="1" dirty="0" smtClean="0"/>
              <a:t>Jednoduchost</a:t>
            </a:r>
          </a:p>
        </p:txBody>
      </p:sp>
      <p:sp>
        <p:nvSpPr>
          <p:cNvPr id="114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 txBox="1">
            <a:spLocks/>
          </p:cNvSpPr>
          <p:nvPr/>
        </p:nvSpPr>
        <p:spPr>
          <a:xfrm>
            <a:off x="1950532" y="4283469"/>
            <a:ext cx="167640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9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292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cs-CZ" sz="1400" b="1" dirty="0" smtClean="0"/>
              <a:t>Jednotný přístup</a:t>
            </a:r>
          </a:p>
        </p:txBody>
      </p:sp>
      <p:sp>
        <p:nvSpPr>
          <p:cNvPr id="115" name="Espace réservé du texte 9">
            <a:extLst>
              <a:ext uri="{FF2B5EF4-FFF2-40B4-BE49-F238E27FC236}">
                <a16:creationId xmlns:a16="http://schemas.microsoft.com/office/drawing/2014/main" xmlns="" id="{1782DADB-4BA3-488F-A258-A18402C8932E}"/>
              </a:ext>
            </a:extLst>
          </p:cNvPr>
          <p:cNvSpPr txBox="1">
            <a:spLocks/>
          </p:cNvSpPr>
          <p:nvPr/>
        </p:nvSpPr>
        <p:spPr>
          <a:xfrm>
            <a:off x="3718372" y="4283469"/>
            <a:ext cx="1676401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0000" indent="-180975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292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2"/>
              </a:buClr>
              <a:buFont typeface="Century Gothic" panose="020B0502020202020204" pitchFamily="34" charset="0"/>
              <a:buChar char="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cs-CZ" sz="1400" b="1" dirty="0" smtClean="0"/>
              <a:t>bezkontaktnost</a:t>
            </a:r>
          </a:p>
        </p:txBody>
      </p:sp>
    </p:spTree>
    <p:extLst>
      <p:ext uri="{BB962C8B-B14F-4D97-AF65-F5344CB8AC3E}">
        <p14:creationId xmlns:p14="http://schemas.microsoft.com/office/powerpoint/2010/main" val="4051252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Obrázek 6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9"/>
          <a:stretch/>
        </p:blipFill>
        <p:spPr>
          <a:xfrm>
            <a:off x="6167008" y="410652"/>
            <a:ext cx="2149568" cy="202418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 číslech…</a:t>
            </a:r>
            <a:endParaRPr lang="en-US" dirty="0"/>
          </a:p>
        </p:txBody>
      </p:sp>
      <p:grpSp>
        <p:nvGrpSpPr>
          <p:cNvPr id="4" name="Groupe 1">
            <a:extLst>
              <a:ext uri="{FF2B5EF4-FFF2-40B4-BE49-F238E27FC236}">
                <a16:creationId xmlns:a16="http://schemas.microsoft.com/office/drawing/2014/main" xmlns="" id="{730326FF-6106-49CD-A04A-B6CADE4F6B98}"/>
              </a:ext>
            </a:extLst>
          </p:cNvPr>
          <p:cNvGrpSpPr/>
          <p:nvPr/>
        </p:nvGrpSpPr>
        <p:grpSpPr>
          <a:xfrm flipV="1">
            <a:off x="3427834" y="2323170"/>
            <a:ext cx="2306978" cy="2820329"/>
            <a:chOff x="4559705" y="467942"/>
            <a:chExt cx="3613815" cy="4417965"/>
          </a:xfrm>
          <a:solidFill>
            <a:schemeClr val="accent2"/>
          </a:solidFill>
        </p:grpSpPr>
        <p:sp>
          <p:nvSpPr>
            <p:cNvPr id="5" name="Forme libre : forme 22"/>
            <p:cNvSpPr>
              <a:spLocks noChangeAspect="1"/>
            </p:cNvSpPr>
            <p:nvPr/>
          </p:nvSpPr>
          <p:spPr>
            <a:xfrm rot="10800000">
              <a:off x="4559706" y="2005678"/>
              <a:ext cx="3613814" cy="2880229"/>
            </a:xfrm>
            <a:custGeom>
              <a:avLst/>
              <a:gdLst>
                <a:gd name="connsiteX0" fmla="*/ 1806907 w 3613814"/>
                <a:gd name="connsiteY0" fmla="*/ 0 h 2880229"/>
                <a:gd name="connsiteX1" fmla="*/ 3613814 w 3613814"/>
                <a:gd name="connsiteY1" fmla="*/ 1806907 h 2880229"/>
                <a:gd name="connsiteX2" fmla="*/ 3613814 w 3613814"/>
                <a:gd name="connsiteY2" fmla="*/ 2880229 h 2880229"/>
                <a:gd name="connsiteX3" fmla="*/ 0 w 3613814"/>
                <a:gd name="connsiteY3" fmla="*/ 2880229 h 2880229"/>
                <a:gd name="connsiteX4" fmla="*/ 0 w 3613814"/>
                <a:gd name="connsiteY4" fmla="*/ 1806907 h 2880229"/>
                <a:gd name="connsiteX5" fmla="*/ 1806907 w 3613814"/>
                <a:gd name="connsiteY5" fmla="*/ 0 h 288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3814" h="2880229">
                  <a:moveTo>
                    <a:pt x="1806907" y="0"/>
                  </a:moveTo>
                  <a:cubicBezTo>
                    <a:pt x="2804834" y="0"/>
                    <a:pt x="3613814" y="808980"/>
                    <a:pt x="3613814" y="1806907"/>
                  </a:cubicBezTo>
                  <a:lnTo>
                    <a:pt x="3613814" y="2880229"/>
                  </a:lnTo>
                  <a:lnTo>
                    <a:pt x="0" y="2880229"/>
                  </a:lnTo>
                  <a:lnTo>
                    <a:pt x="0" y="1806907"/>
                  </a:lnTo>
                  <a:cubicBezTo>
                    <a:pt x="0" y="808980"/>
                    <a:pt x="808980" y="0"/>
                    <a:pt x="180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Rectangle 29"/>
            <p:cNvSpPr/>
            <p:nvPr/>
          </p:nvSpPr>
          <p:spPr>
            <a:xfrm>
              <a:off x="4559705" y="467942"/>
              <a:ext cx="3613815" cy="2362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7" name="Espace réservé du contenu 2"/>
          <p:cNvSpPr txBox="1">
            <a:spLocks/>
          </p:cNvSpPr>
          <p:nvPr/>
        </p:nvSpPr>
        <p:spPr>
          <a:xfrm>
            <a:off x="3461302" y="3203020"/>
            <a:ext cx="2240042" cy="627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2400" b="1" dirty="0">
                <a:solidFill>
                  <a:schemeClr val="bg1"/>
                </a:solidFill>
              </a:rPr>
              <a:t>b</a:t>
            </a:r>
            <a:r>
              <a:rPr lang="cs-CZ" sz="2400" b="1" dirty="0" smtClean="0">
                <a:solidFill>
                  <a:schemeClr val="bg1"/>
                </a:solidFill>
              </a:rPr>
              <a:t>ezkontaktní placení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Rectangle 36"/>
          <p:cNvSpPr/>
          <p:nvPr/>
        </p:nvSpPr>
        <p:spPr>
          <a:xfrm>
            <a:off x="3565044" y="3940081"/>
            <a:ext cx="2032557" cy="10987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Česká republika se dlouhodobě drží na špici v bezkontaktních technologiích. </a:t>
            </a:r>
          </a:p>
          <a:p>
            <a:pPr>
              <a:lnSpc>
                <a:spcPct val="85000"/>
              </a:lnSpc>
            </a:pPr>
            <a:endParaRPr lang="cs-CZ" sz="1050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9 z 10 karet v CŘ jsou bezkontaktní.</a:t>
            </a: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Kontaktní terminály v podstatě nenajdete.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9" name="Group 59"/>
          <p:cNvGrpSpPr>
            <a:grpSpLocks noChangeAspect="1"/>
          </p:cNvGrpSpPr>
          <p:nvPr/>
        </p:nvGrpSpPr>
        <p:grpSpPr bwMode="auto">
          <a:xfrm>
            <a:off x="4268515" y="2471817"/>
            <a:ext cx="737235" cy="582557"/>
            <a:chOff x="1569" y="421"/>
            <a:chExt cx="367" cy="290"/>
          </a:xfrm>
        </p:grpSpPr>
        <p:sp>
          <p:nvSpPr>
            <p:cNvPr id="10" name="AutoShape 58"/>
            <p:cNvSpPr>
              <a:spLocks noChangeAspect="1" noChangeArrowheads="1" noTextEdit="1"/>
            </p:cNvSpPr>
            <p:nvPr/>
          </p:nvSpPr>
          <p:spPr bwMode="auto">
            <a:xfrm>
              <a:off x="1569" y="421"/>
              <a:ext cx="367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Rectangle 60"/>
            <p:cNvSpPr>
              <a:spLocks noChangeArrowheads="1"/>
            </p:cNvSpPr>
            <p:nvPr/>
          </p:nvSpPr>
          <p:spPr bwMode="auto">
            <a:xfrm>
              <a:off x="1569" y="421"/>
              <a:ext cx="361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Freeform 61"/>
            <p:cNvSpPr>
              <a:spLocks noEditPoints="1"/>
            </p:cNvSpPr>
            <p:nvPr/>
          </p:nvSpPr>
          <p:spPr bwMode="auto">
            <a:xfrm>
              <a:off x="1569" y="557"/>
              <a:ext cx="236" cy="154"/>
            </a:xfrm>
            <a:custGeom>
              <a:avLst/>
              <a:gdLst>
                <a:gd name="T0" fmla="*/ 174 w 236"/>
                <a:gd name="T1" fmla="*/ 83 h 154"/>
                <a:gd name="T2" fmla="*/ 170 w 236"/>
                <a:gd name="T3" fmla="*/ 85 h 154"/>
                <a:gd name="T4" fmla="*/ 167 w 236"/>
                <a:gd name="T5" fmla="*/ 89 h 154"/>
                <a:gd name="T6" fmla="*/ 166 w 236"/>
                <a:gd name="T7" fmla="*/ 93 h 154"/>
                <a:gd name="T8" fmla="*/ 166 w 236"/>
                <a:gd name="T9" fmla="*/ 133 h 154"/>
                <a:gd name="T10" fmla="*/ 168 w 236"/>
                <a:gd name="T11" fmla="*/ 137 h 154"/>
                <a:gd name="T12" fmla="*/ 171 w 236"/>
                <a:gd name="T13" fmla="*/ 140 h 154"/>
                <a:gd name="T14" fmla="*/ 176 w 236"/>
                <a:gd name="T15" fmla="*/ 141 h 154"/>
                <a:gd name="T16" fmla="*/ 203 w 236"/>
                <a:gd name="T17" fmla="*/ 140 h 154"/>
                <a:gd name="T18" fmla="*/ 208 w 236"/>
                <a:gd name="T19" fmla="*/ 138 h 154"/>
                <a:gd name="T20" fmla="*/ 210 w 236"/>
                <a:gd name="T21" fmla="*/ 135 h 154"/>
                <a:gd name="T22" fmla="*/ 211 w 236"/>
                <a:gd name="T23" fmla="*/ 130 h 154"/>
                <a:gd name="T24" fmla="*/ 211 w 236"/>
                <a:gd name="T25" fmla="*/ 91 h 154"/>
                <a:gd name="T26" fmla="*/ 209 w 236"/>
                <a:gd name="T27" fmla="*/ 87 h 154"/>
                <a:gd name="T28" fmla="*/ 206 w 236"/>
                <a:gd name="T29" fmla="*/ 84 h 154"/>
                <a:gd name="T30" fmla="*/ 201 w 236"/>
                <a:gd name="T31" fmla="*/ 83 h 154"/>
                <a:gd name="T32" fmla="*/ 19 w 236"/>
                <a:gd name="T33" fmla="*/ 26 h 154"/>
                <a:gd name="T34" fmla="*/ 16 w 236"/>
                <a:gd name="T35" fmla="*/ 27 h 154"/>
                <a:gd name="T36" fmla="*/ 14 w 236"/>
                <a:gd name="T37" fmla="*/ 29 h 154"/>
                <a:gd name="T38" fmla="*/ 14 w 236"/>
                <a:gd name="T39" fmla="*/ 47 h 154"/>
                <a:gd name="T40" fmla="*/ 15 w 236"/>
                <a:gd name="T41" fmla="*/ 50 h 154"/>
                <a:gd name="T42" fmla="*/ 17 w 236"/>
                <a:gd name="T43" fmla="*/ 52 h 154"/>
                <a:gd name="T44" fmla="*/ 216 w 236"/>
                <a:gd name="T45" fmla="*/ 52 h 154"/>
                <a:gd name="T46" fmla="*/ 220 w 236"/>
                <a:gd name="T47" fmla="*/ 51 h 154"/>
                <a:gd name="T48" fmla="*/ 222 w 236"/>
                <a:gd name="T49" fmla="*/ 48 h 154"/>
                <a:gd name="T50" fmla="*/ 222 w 236"/>
                <a:gd name="T51" fmla="*/ 31 h 154"/>
                <a:gd name="T52" fmla="*/ 221 w 236"/>
                <a:gd name="T53" fmla="*/ 28 h 154"/>
                <a:gd name="T54" fmla="*/ 218 w 236"/>
                <a:gd name="T55" fmla="*/ 26 h 154"/>
                <a:gd name="T56" fmla="*/ 19 w 236"/>
                <a:gd name="T57" fmla="*/ 26 h 154"/>
                <a:gd name="T58" fmla="*/ 216 w 236"/>
                <a:gd name="T59" fmla="*/ 0 h 154"/>
                <a:gd name="T60" fmla="*/ 223 w 236"/>
                <a:gd name="T61" fmla="*/ 1 h 154"/>
                <a:gd name="T62" fmla="*/ 229 w 236"/>
                <a:gd name="T63" fmla="*/ 4 h 154"/>
                <a:gd name="T64" fmla="*/ 233 w 236"/>
                <a:gd name="T65" fmla="*/ 10 h 154"/>
                <a:gd name="T66" fmla="*/ 235 w 236"/>
                <a:gd name="T67" fmla="*/ 16 h 154"/>
                <a:gd name="T68" fmla="*/ 236 w 236"/>
                <a:gd name="T69" fmla="*/ 134 h 154"/>
                <a:gd name="T70" fmla="*/ 234 w 236"/>
                <a:gd name="T71" fmla="*/ 141 h 154"/>
                <a:gd name="T72" fmla="*/ 231 w 236"/>
                <a:gd name="T73" fmla="*/ 147 h 154"/>
                <a:gd name="T74" fmla="*/ 226 w 236"/>
                <a:gd name="T75" fmla="*/ 152 h 154"/>
                <a:gd name="T76" fmla="*/ 219 w 236"/>
                <a:gd name="T77" fmla="*/ 154 h 154"/>
                <a:gd name="T78" fmla="*/ 20 w 236"/>
                <a:gd name="T79" fmla="*/ 154 h 154"/>
                <a:gd name="T80" fmla="*/ 13 w 236"/>
                <a:gd name="T81" fmla="*/ 153 h 154"/>
                <a:gd name="T82" fmla="*/ 7 w 236"/>
                <a:gd name="T83" fmla="*/ 150 h 154"/>
                <a:gd name="T84" fmla="*/ 3 w 236"/>
                <a:gd name="T85" fmla="*/ 144 h 154"/>
                <a:gd name="T86" fmla="*/ 0 w 236"/>
                <a:gd name="T87" fmla="*/ 138 h 154"/>
                <a:gd name="T88" fmla="*/ 0 w 236"/>
                <a:gd name="T89" fmla="*/ 20 h 154"/>
                <a:gd name="T90" fmla="*/ 1 w 236"/>
                <a:gd name="T91" fmla="*/ 13 h 154"/>
                <a:gd name="T92" fmla="*/ 5 w 236"/>
                <a:gd name="T93" fmla="*/ 7 h 154"/>
                <a:gd name="T94" fmla="*/ 10 w 236"/>
                <a:gd name="T95" fmla="*/ 2 h 154"/>
                <a:gd name="T96" fmla="*/ 16 w 236"/>
                <a:gd name="T97" fmla="*/ 0 h 1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36"/>
                <a:gd name="T148" fmla="*/ 0 h 154"/>
                <a:gd name="T149" fmla="*/ 236 w 236"/>
                <a:gd name="T150" fmla="*/ 154 h 15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36" h="154">
                  <a:moveTo>
                    <a:pt x="176" y="83"/>
                  </a:moveTo>
                  <a:lnTo>
                    <a:pt x="174" y="83"/>
                  </a:lnTo>
                  <a:lnTo>
                    <a:pt x="171" y="84"/>
                  </a:lnTo>
                  <a:lnTo>
                    <a:pt x="170" y="85"/>
                  </a:lnTo>
                  <a:lnTo>
                    <a:pt x="168" y="87"/>
                  </a:lnTo>
                  <a:lnTo>
                    <a:pt x="167" y="89"/>
                  </a:lnTo>
                  <a:lnTo>
                    <a:pt x="166" y="91"/>
                  </a:lnTo>
                  <a:lnTo>
                    <a:pt x="166" y="93"/>
                  </a:lnTo>
                  <a:lnTo>
                    <a:pt x="166" y="130"/>
                  </a:lnTo>
                  <a:lnTo>
                    <a:pt x="166" y="133"/>
                  </a:lnTo>
                  <a:lnTo>
                    <a:pt x="167" y="135"/>
                  </a:lnTo>
                  <a:lnTo>
                    <a:pt x="168" y="137"/>
                  </a:lnTo>
                  <a:lnTo>
                    <a:pt x="170" y="138"/>
                  </a:lnTo>
                  <a:lnTo>
                    <a:pt x="171" y="140"/>
                  </a:lnTo>
                  <a:lnTo>
                    <a:pt x="174" y="140"/>
                  </a:lnTo>
                  <a:lnTo>
                    <a:pt x="176" y="141"/>
                  </a:lnTo>
                  <a:lnTo>
                    <a:pt x="201" y="141"/>
                  </a:lnTo>
                  <a:lnTo>
                    <a:pt x="203" y="140"/>
                  </a:lnTo>
                  <a:lnTo>
                    <a:pt x="206" y="140"/>
                  </a:lnTo>
                  <a:lnTo>
                    <a:pt x="208" y="138"/>
                  </a:lnTo>
                  <a:lnTo>
                    <a:pt x="209" y="137"/>
                  </a:lnTo>
                  <a:lnTo>
                    <a:pt x="210" y="135"/>
                  </a:lnTo>
                  <a:lnTo>
                    <a:pt x="211" y="133"/>
                  </a:lnTo>
                  <a:lnTo>
                    <a:pt x="211" y="130"/>
                  </a:lnTo>
                  <a:lnTo>
                    <a:pt x="211" y="93"/>
                  </a:lnTo>
                  <a:lnTo>
                    <a:pt x="211" y="91"/>
                  </a:lnTo>
                  <a:lnTo>
                    <a:pt x="210" y="89"/>
                  </a:lnTo>
                  <a:lnTo>
                    <a:pt x="209" y="87"/>
                  </a:lnTo>
                  <a:lnTo>
                    <a:pt x="208" y="85"/>
                  </a:lnTo>
                  <a:lnTo>
                    <a:pt x="206" y="84"/>
                  </a:lnTo>
                  <a:lnTo>
                    <a:pt x="203" y="83"/>
                  </a:lnTo>
                  <a:lnTo>
                    <a:pt x="201" y="83"/>
                  </a:lnTo>
                  <a:lnTo>
                    <a:pt x="176" y="83"/>
                  </a:lnTo>
                  <a:close/>
                  <a:moveTo>
                    <a:pt x="19" y="26"/>
                  </a:moveTo>
                  <a:lnTo>
                    <a:pt x="17" y="26"/>
                  </a:lnTo>
                  <a:lnTo>
                    <a:pt x="16" y="27"/>
                  </a:lnTo>
                  <a:lnTo>
                    <a:pt x="15" y="28"/>
                  </a:lnTo>
                  <a:lnTo>
                    <a:pt x="14" y="29"/>
                  </a:lnTo>
                  <a:lnTo>
                    <a:pt x="14" y="31"/>
                  </a:lnTo>
                  <a:lnTo>
                    <a:pt x="14" y="47"/>
                  </a:lnTo>
                  <a:lnTo>
                    <a:pt x="14" y="48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7" y="52"/>
                  </a:lnTo>
                  <a:lnTo>
                    <a:pt x="19" y="52"/>
                  </a:lnTo>
                  <a:lnTo>
                    <a:pt x="216" y="52"/>
                  </a:lnTo>
                  <a:lnTo>
                    <a:pt x="218" y="52"/>
                  </a:lnTo>
                  <a:lnTo>
                    <a:pt x="220" y="51"/>
                  </a:lnTo>
                  <a:lnTo>
                    <a:pt x="221" y="50"/>
                  </a:lnTo>
                  <a:lnTo>
                    <a:pt x="222" y="48"/>
                  </a:lnTo>
                  <a:lnTo>
                    <a:pt x="222" y="47"/>
                  </a:lnTo>
                  <a:lnTo>
                    <a:pt x="222" y="31"/>
                  </a:lnTo>
                  <a:lnTo>
                    <a:pt x="222" y="29"/>
                  </a:lnTo>
                  <a:lnTo>
                    <a:pt x="221" y="28"/>
                  </a:lnTo>
                  <a:lnTo>
                    <a:pt x="220" y="27"/>
                  </a:lnTo>
                  <a:lnTo>
                    <a:pt x="218" y="26"/>
                  </a:lnTo>
                  <a:lnTo>
                    <a:pt x="216" y="26"/>
                  </a:lnTo>
                  <a:lnTo>
                    <a:pt x="19" y="26"/>
                  </a:lnTo>
                  <a:close/>
                  <a:moveTo>
                    <a:pt x="20" y="0"/>
                  </a:moveTo>
                  <a:lnTo>
                    <a:pt x="216" y="0"/>
                  </a:lnTo>
                  <a:lnTo>
                    <a:pt x="219" y="0"/>
                  </a:lnTo>
                  <a:lnTo>
                    <a:pt x="223" y="1"/>
                  </a:lnTo>
                  <a:lnTo>
                    <a:pt x="226" y="2"/>
                  </a:lnTo>
                  <a:lnTo>
                    <a:pt x="229" y="4"/>
                  </a:lnTo>
                  <a:lnTo>
                    <a:pt x="231" y="7"/>
                  </a:lnTo>
                  <a:lnTo>
                    <a:pt x="233" y="10"/>
                  </a:lnTo>
                  <a:lnTo>
                    <a:pt x="234" y="13"/>
                  </a:lnTo>
                  <a:lnTo>
                    <a:pt x="235" y="16"/>
                  </a:lnTo>
                  <a:lnTo>
                    <a:pt x="236" y="20"/>
                  </a:lnTo>
                  <a:lnTo>
                    <a:pt x="236" y="134"/>
                  </a:lnTo>
                  <a:lnTo>
                    <a:pt x="235" y="138"/>
                  </a:lnTo>
                  <a:lnTo>
                    <a:pt x="234" y="141"/>
                  </a:lnTo>
                  <a:lnTo>
                    <a:pt x="233" y="144"/>
                  </a:lnTo>
                  <a:lnTo>
                    <a:pt x="231" y="147"/>
                  </a:lnTo>
                  <a:lnTo>
                    <a:pt x="229" y="150"/>
                  </a:lnTo>
                  <a:lnTo>
                    <a:pt x="226" y="152"/>
                  </a:lnTo>
                  <a:lnTo>
                    <a:pt x="223" y="153"/>
                  </a:lnTo>
                  <a:lnTo>
                    <a:pt x="219" y="154"/>
                  </a:lnTo>
                  <a:lnTo>
                    <a:pt x="216" y="154"/>
                  </a:lnTo>
                  <a:lnTo>
                    <a:pt x="20" y="154"/>
                  </a:lnTo>
                  <a:lnTo>
                    <a:pt x="16" y="154"/>
                  </a:lnTo>
                  <a:lnTo>
                    <a:pt x="13" y="153"/>
                  </a:lnTo>
                  <a:lnTo>
                    <a:pt x="10" y="152"/>
                  </a:lnTo>
                  <a:lnTo>
                    <a:pt x="7" y="150"/>
                  </a:lnTo>
                  <a:lnTo>
                    <a:pt x="5" y="147"/>
                  </a:lnTo>
                  <a:lnTo>
                    <a:pt x="3" y="144"/>
                  </a:lnTo>
                  <a:lnTo>
                    <a:pt x="1" y="141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5" y="7"/>
                  </a:lnTo>
                  <a:lnTo>
                    <a:pt x="7" y="4"/>
                  </a:lnTo>
                  <a:lnTo>
                    <a:pt x="10" y="2"/>
                  </a:lnTo>
                  <a:lnTo>
                    <a:pt x="13" y="1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62"/>
            <p:cNvSpPr>
              <a:spLocks/>
            </p:cNvSpPr>
            <p:nvPr/>
          </p:nvSpPr>
          <p:spPr bwMode="auto">
            <a:xfrm>
              <a:off x="1740" y="647"/>
              <a:ext cx="26" cy="26"/>
            </a:xfrm>
            <a:custGeom>
              <a:avLst/>
              <a:gdLst>
                <a:gd name="T0" fmla="*/ 13 w 26"/>
                <a:gd name="T1" fmla="*/ 0 h 26"/>
                <a:gd name="T2" fmla="*/ 16 w 26"/>
                <a:gd name="T3" fmla="*/ 1 h 26"/>
                <a:gd name="T4" fmla="*/ 18 w 26"/>
                <a:gd name="T5" fmla="*/ 2 h 26"/>
                <a:gd name="T6" fmla="*/ 21 w 26"/>
                <a:gd name="T7" fmla="*/ 3 h 26"/>
                <a:gd name="T8" fmla="*/ 23 w 26"/>
                <a:gd name="T9" fmla="*/ 5 h 26"/>
                <a:gd name="T10" fmla="*/ 24 w 26"/>
                <a:gd name="T11" fmla="*/ 8 h 26"/>
                <a:gd name="T12" fmla="*/ 25 w 26"/>
                <a:gd name="T13" fmla="*/ 10 h 26"/>
                <a:gd name="T14" fmla="*/ 26 w 26"/>
                <a:gd name="T15" fmla="*/ 13 h 26"/>
                <a:gd name="T16" fmla="*/ 25 w 26"/>
                <a:gd name="T17" fmla="*/ 16 h 26"/>
                <a:gd name="T18" fmla="*/ 24 w 26"/>
                <a:gd name="T19" fmla="*/ 19 h 26"/>
                <a:gd name="T20" fmla="*/ 23 w 26"/>
                <a:gd name="T21" fmla="*/ 21 h 26"/>
                <a:gd name="T22" fmla="*/ 21 w 26"/>
                <a:gd name="T23" fmla="*/ 23 h 26"/>
                <a:gd name="T24" fmla="*/ 18 w 26"/>
                <a:gd name="T25" fmla="*/ 25 h 26"/>
                <a:gd name="T26" fmla="*/ 16 w 26"/>
                <a:gd name="T27" fmla="*/ 26 h 26"/>
                <a:gd name="T28" fmla="*/ 13 w 26"/>
                <a:gd name="T29" fmla="*/ 26 h 26"/>
                <a:gd name="T30" fmla="*/ 10 w 26"/>
                <a:gd name="T31" fmla="*/ 26 h 26"/>
                <a:gd name="T32" fmla="*/ 7 w 26"/>
                <a:gd name="T33" fmla="*/ 25 h 26"/>
                <a:gd name="T34" fmla="*/ 5 w 26"/>
                <a:gd name="T35" fmla="*/ 23 h 26"/>
                <a:gd name="T36" fmla="*/ 3 w 26"/>
                <a:gd name="T37" fmla="*/ 21 h 26"/>
                <a:gd name="T38" fmla="*/ 1 w 26"/>
                <a:gd name="T39" fmla="*/ 19 h 26"/>
                <a:gd name="T40" fmla="*/ 0 w 26"/>
                <a:gd name="T41" fmla="*/ 16 h 26"/>
                <a:gd name="T42" fmla="*/ 0 w 26"/>
                <a:gd name="T43" fmla="*/ 13 h 26"/>
                <a:gd name="T44" fmla="*/ 0 w 26"/>
                <a:gd name="T45" fmla="*/ 10 h 26"/>
                <a:gd name="T46" fmla="*/ 1 w 26"/>
                <a:gd name="T47" fmla="*/ 8 h 26"/>
                <a:gd name="T48" fmla="*/ 3 w 26"/>
                <a:gd name="T49" fmla="*/ 5 h 26"/>
                <a:gd name="T50" fmla="*/ 5 w 26"/>
                <a:gd name="T51" fmla="*/ 3 h 26"/>
                <a:gd name="T52" fmla="*/ 7 w 26"/>
                <a:gd name="T53" fmla="*/ 2 h 26"/>
                <a:gd name="T54" fmla="*/ 10 w 26"/>
                <a:gd name="T55" fmla="*/ 1 h 26"/>
                <a:gd name="T56" fmla="*/ 13 w 26"/>
                <a:gd name="T57" fmla="*/ 0 h 2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6"/>
                <a:gd name="T88" fmla="*/ 0 h 26"/>
                <a:gd name="T89" fmla="*/ 26 w 26"/>
                <a:gd name="T90" fmla="*/ 26 h 2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6" h="26">
                  <a:moveTo>
                    <a:pt x="13" y="0"/>
                  </a:moveTo>
                  <a:lnTo>
                    <a:pt x="16" y="1"/>
                  </a:lnTo>
                  <a:lnTo>
                    <a:pt x="18" y="2"/>
                  </a:lnTo>
                  <a:lnTo>
                    <a:pt x="21" y="3"/>
                  </a:lnTo>
                  <a:lnTo>
                    <a:pt x="23" y="5"/>
                  </a:lnTo>
                  <a:lnTo>
                    <a:pt x="24" y="8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24" y="19"/>
                  </a:lnTo>
                  <a:lnTo>
                    <a:pt x="23" y="21"/>
                  </a:lnTo>
                  <a:lnTo>
                    <a:pt x="21" y="23"/>
                  </a:lnTo>
                  <a:lnTo>
                    <a:pt x="18" y="25"/>
                  </a:lnTo>
                  <a:lnTo>
                    <a:pt x="16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7" y="25"/>
                  </a:lnTo>
                  <a:lnTo>
                    <a:pt x="5" y="23"/>
                  </a:lnTo>
                  <a:lnTo>
                    <a:pt x="3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1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7" y="2"/>
                  </a:lnTo>
                  <a:lnTo>
                    <a:pt x="10" y="1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Freeform 63"/>
            <p:cNvSpPr>
              <a:spLocks/>
            </p:cNvSpPr>
            <p:nvPr/>
          </p:nvSpPr>
          <p:spPr bwMode="auto">
            <a:xfrm>
              <a:off x="1777" y="472"/>
              <a:ext cx="113" cy="115"/>
            </a:xfrm>
            <a:custGeom>
              <a:avLst/>
              <a:gdLst>
                <a:gd name="T0" fmla="*/ 18 w 113"/>
                <a:gd name="T1" fmla="*/ 1 h 115"/>
                <a:gd name="T2" fmla="*/ 35 w 113"/>
                <a:gd name="T3" fmla="*/ 3 h 115"/>
                <a:gd name="T4" fmla="*/ 50 w 113"/>
                <a:gd name="T5" fmla="*/ 9 h 115"/>
                <a:gd name="T6" fmla="*/ 64 w 113"/>
                <a:gd name="T7" fmla="*/ 16 h 115"/>
                <a:gd name="T8" fmla="*/ 77 w 113"/>
                <a:gd name="T9" fmla="*/ 26 h 115"/>
                <a:gd name="T10" fmla="*/ 88 w 113"/>
                <a:gd name="T11" fmla="*/ 37 h 115"/>
                <a:gd name="T12" fmla="*/ 98 w 113"/>
                <a:gd name="T13" fmla="*/ 50 h 115"/>
                <a:gd name="T14" fmla="*/ 105 w 113"/>
                <a:gd name="T15" fmla="*/ 64 h 115"/>
                <a:gd name="T16" fmla="*/ 110 w 113"/>
                <a:gd name="T17" fmla="*/ 80 h 115"/>
                <a:gd name="T18" fmla="*/ 113 w 113"/>
                <a:gd name="T19" fmla="*/ 96 h 115"/>
                <a:gd name="T20" fmla="*/ 113 w 113"/>
                <a:gd name="T21" fmla="*/ 107 h 115"/>
                <a:gd name="T22" fmla="*/ 111 w 113"/>
                <a:gd name="T23" fmla="*/ 111 h 115"/>
                <a:gd name="T24" fmla="*/ 108 w 113"/>
                <a:gd name="T25" fmla="*/ 114 h 115"/>
                <a:gd name="T26" fmla="*/ 103 w 113"/>
                <a:gd name="T27" fmla="*/ 115 h 115"/>
                <a:gd name="T28" fmla="*/ 99 w 113"/>
                <a:gd name="T29" fmla="*/ 114 h 115"/>
                <a:gd name="T30" fmla="*/ 96 w 113"/>
                <a:gd name="T31" fmla="*/ 112 h 115"/>
                <a:gd name="T32" fmla="*/ 94 w 113"/>
                <a:gd name="T33" fmla="*/ 109 h 115"/>
                <a:gd name="T34" fmla="*/ 93 w 113"/>
                <a:gd name="T35" fmla="*/ 105 h 115"/>
                <a:gd name="T36" fmla="*/ 92 w 113"/>
                <a:gd name="T37" fmla="*/ 90 h 115"/>
                <a:gd name="T38" fmla="*/ 88 w 113"/>
                <a:gd name="T39" fmla="*/ 75 h 115"/>
                <a:gd name="T40" fmla="*/ 82 w 113"/>
                <a:gd name="T41" fmla="*/ 62 h 115"/>
                <a:gd name="T42" fmla="*/ 74 w 113"/>
                <a:gd name="T43" fmla="*/ 50 h 115"/>
                <a:gd name="T44" fmla="*/ 64 w 113"/>
                <a:gd name="T45" fmla="*/ 40 h 115"/>
                <a:gd name="T46" fmla="*/ 52 w 113"/>
                <a:gd name="T47" fmla="*/ 32 h 115"/>
                <a:gd name="T48" fmla="*/ 39 w 113"/>
                <a:gd name="T49" fmla="*/ 26 h 115"/>
                <a:gd name="T50" fmla="*/ 25 w 113"/>
                <a:gd name="T51" fmla="*/ 22 h 115"/>
                <a:gd name="T52" fmla="*/ 10 w 113"/>
                <a:gd name="T53" fmla="*/ 20 h 115"/>
                <a:gd name="T54" fmla="*/ 5 w 113"/>
                <a:gd name="T55" fmla="*/ 19 h 115"/>
                <a:gd name="T56" fmla="*/ 2 w 113"/>
                <a:gd name="T57" fmla="*/ 17 h 115"/>
                <a:gd name="T58" fmla="*/ 0 w 113"/>
                <a:gd name="T59" fmla="*/ 13 h 115"/>
                <a:gd name="T60" fmla="*/ 0 w 113"/>
                <a:gd name="T61" fmla="*/ 8 h 115"/>
                <a:gd name="T62" fmla="*/ 2 w 113"/>
                <a:gd name="T63" fmla="*/ 4 h 115"/>
                <a:gd name="T64" fmla="*/ 5 w 113"/>
                <a:gd name="T65" fmla="*/ 1 h 115"/>
                <a:gd name="T66" fmla="*/ 10 w 113"/>
                <a:gd name="T67" fmla="*/ 0 h 1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3"/>
                <a:gd name="T103" fmla="*/ 0 h 115"/>
                <a:gd name="T104" fmla="*/ 113 w 113"/>
                <a:gd name="T105" fmla="*/ 115 h 1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3" h="115">
                  <a:moveTo>
                    <a:pt x="10" y="0"/>
                  </a:moveTo>
                  <a:lnTo>
                    <a:pt x="18" y="1"/>
                  </a:lnTo>
                  <a:lnTo>
                    <a:pt x="26" y="2"/>
                  </a:lnTo>
                  <a:lnTo>
                    <a:pt x="35" y="3"/>
                  </a:lnTo>
                  <a:lnTo>
                    <a:pt x="42" y="6"/>
                  </a:lnTo>
                  <a:lnTo>
                    <a:pt x="50" y="9"/>
                  </a:lnTo>
                  <a:lnTo>
                    <a:pt x="57" y="12"/>
                  </a:lnTo>
                  <a:lnTo>
                    <a:pt x="64" y="16"/>
                  </a:lnTo>
                  <a:lnTo>
                    <a:pt x="71" y="21"/>
                  </a:lnTo>
                  <a:lnTo>
                    <a:pt x="77" y="26"/>
                  </a:lnTo>
                  <a:lnTo>
                    <a:pt x="83" y="31"/>
                  </a:lnTo>
                  <a:lnTo>
                    <a:pt x="88" y="37"/>
                  </a:lnTo>
                  <a:lnTo>
                    <a:pt x="93" y="43"/>
                  </a:lnTo>
                  <a:lnTo>
                    <a:pt x="98" y="50"/>
                  </a:lnTo>
                  <a:lnTo>
                    <a:pt x="102" y="57"/>
                  </a:lnTo>
                  <a:lnTo>
                    <a:pt x="105" y="64"/>
                  </a:lnTo>
                  <a:lnTo>
                    <a:pt x="108" y="72"/>
                  </a:lnTo>
                  <a:lnTo>
                    <a:pt x="110" y="80"/>
                  </a:lnTo>
                  <a:lnTo>
                    <a:pt x="112" y="88"/>
                  </a:lnTo>
                  <a:lnTo>
                    <a:pt x="113" y="96"/>
                  </a:lnTo>
                  <a:lnTo>
                    <a:pt x="113" y="105"/>
                  </a:lnTo>
                  <a:lnTo>
                    <a:pt x="113" y="107"/>
                  </a:lnTo>
                  <a:lnTo>
                    <a:pt x="112" y="109"/>
                  </a:lnTo>
                  <a:lnTo>
                    <a:pt x="111" y="111"/>
                  </a:lnTo>
                  <a:lnTo>
                    <a:pt x="109" y="112"/>
                  </a:lnTo>
                  <a:lnTo>
                    <a:pt x="108" y="114"/>
                  </a:lnTo>
                  <a:lnTo>
                    <a:pt x="106" y="114"/>
                  </a:lnTo>
                  <a:lnTo>
                    <a:pt x="103" y="115"/>
                  </a:lnTo>
                  <a:lnTo>
                    <a:pt x="101" y="114"/>
                  </a:lnTo>
                  <a:lnTo>
                    <a:pt x="99" y="114"/>
                  </a:lnTo>
                  <a:lnTo>
                    <a:pt x="98" y="113"/>
                  </a:lnTo>
                  <a:lnTo>
                    <a:pt x="96" y="112"/>
                  </a:lnTo>
                  <a:lnTo>
                    <a:pt x="95" y="110"/>
                  </a:lnTo>
                  <a:lnTo>
                    <a:pt x="94" y="109"/>
                  </a:lnTo>
                  <a:lnTo>
                    <a:pt x="94" y="107"/>
                  </a:lnTo>
                  <a:lnTo>
                    <a:pt x="93" y="105"/>
                  </a:lnTo>
                  <a:lnTo>
                    <a:pt x="93" y="97"/>
                  </a:lnTo>
                  <a:lnTo>
                    <a:pt x="92" y="90"/>
                  </a:lnTo>
                  <a:lnTo>
                    <a:pt x="90" y="82"/>
                  </a:lnTo>
                  <a:lnTo>
                    <a:pt x="88" y="75"/>
                  </a:lnTo>
                  <a:lnTo>
                    <a:pt x="85" y="69"/>
                  </a:lnTo>
                  <a:lnTo>
                    <a:pt x="82" y="62"/>
                  </a:lnTo>
                  <a:lnTo>
                    <a:pt x="78" y="56"/>
                  </a:lnTo>
                  <a:lnTo>
                    <a:pt x="74" y="50"/>
                  </a:lnTo>
                  <a:lnTo>
                    <a:pt x="69" y="45"/>
                  </a:lnTo>
                  <a:lnTo>
                    <a:pt x="64" y="40"/>
                  </a:lnTo>
                  <a:lnTo>
                    <a:pt x="58" y="36"/>
                  </a:lnTo>
                  <a:lnTo>
                    <a:pt x="52" y="32"/>
                  </a:lnTo>
                  <a:lnTo>
                    <a:pt x="46" y="28"/>
                  </a:lnTo>
                  <a:lnTo>
                    <a:pt x="39" y="26"/>
                  </a:lnTo>
                  <a:lnTo>
                    <a:pt x="32" y="23"/>
                  </a:lnTo>
                  <a:lnTo>
                    <a:pt x="25" y="22"/>
                  </a:lnTo>
                  <a:lnTo>
                    <a:pt x="17" y="21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2" y="17"/>
                  </a:lnTo>
                  <a:lnTo>
                    <a:pt x="1" y="15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3"/>
                  </a:lnTo>
                  <a:lnTo>
                    <a:pt x="5" y="1"/>
                  </a:lnTo>
                  <a:lnTo>
                    <a:pt x="7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Freeform 64"/>
            <p:cNvSpPr>
              <a:spLocks/>
            </p:cNvSpPr>
            <p:nvPr/>
          </p:nvSpPr>
          <p:spPr bwMode="auto">
            <a:xfrm>
              <a:off x="1777" y="426"/>
              <a:ext cx="159" cy="161"/>
            </a:xfrm>
            <a:custGeom>
              <a:avLst/>
              <a:gdLst>
                <a:gd name="T0" fmla="*/ 20 w 159"/>
                <a:gd name="T1" fmla="*/ 0 h 161"/>
                <a:gd name="T2" fmla="*/ 40 w 159"/>
                <a:gd name="T3" fmla="*/ 3 h 161"/>
                <a:gd name="T4" fmla="*/ 59 w 159"/>
                <a:gd name="T5" fmla="*/ 8 h 161"/>
                <a:gd name="T6" fmla="*/ 77 w 159"/>
                <a:gd name="T7" fmla="*/ 16 h 161"/>
                <a:gd name="T8" fmla="*/ 93 w 159"/>
                <a:gd name="T9" fmla="*/ 26 h 161"/>
                <a:gd name="T10" fmla="*/ 108 w 159"/>
                <a:gd name="T11" fmla="*/ 37 h 161"/>
                <a:gd name="T12" fmla="*/ 122 w 159"/>
                <a:gd name="T13" fmla="*/ 51 h 161"/>
                <a:gd name="T14" fmla="*/ 134 w 159"/>
                <a:gd name="T15" fmla="*/ 66 h 161"/>
                <a:gd name="T16" fmla="*/ 143 w 159"/>
                <a:gd name="T17" fmla="*/ 83 h 161"/>
                <a:gd name="T18" fmla="*/ 151 w 159"/>
                <a:gd name="T19" fmla="*/ 101 h 161"/>
                <a:gd name="T20" fmla="*/ 156 w 159"/>
                <a:gd name="T21" fmla="*/ 121 h 161"/>
                <a:gd name="T22" fmla="*/ 159 w 159"/>
                <a:gd name="T23" fmla="*/ 140 h 161"/>
                <a:gd name="T24" fmla="*/ 159 w 159"/>
                <a:gd name="T25" fmla="*/ 153 h 161"/>
                <a:gd name="T26" fmla="*/ 157 w 159"/>
                <a:gd name="T27" fmla="*/ 157 h 161"/>
                <a:gd name="T28" fmla="*/ 154 w 159"/>
                <a:gd name="T29" fmla="*/ 160 h 161"/>
                <a:gd name="T30" fmla="*/ 149 w 159"/>
                <a:gd name="T31" fmla="*/ 161 h 161"/>
                <a:gd name="T32" fmla="*/ 146 w 159"/>
                <a:gd name="T33" fmla="*/ 160 h 161"/>
                <a:gd name="T34" fmla="*/ 143 w 159"/>
                <a:gd name="T35" fmla="*/ 158 h 161"/>
                <a:gd name="T36" fmla="*/ 140 w 159"/>
                <a:gd name="T37" fmla="*/ 155 h 161"/>
                <a:gd name="T38" fmla="*/ 140 w 159"/>
                <a:gd name="T39" fmla="*/ 151 h 161"/>
                <a:gd name="T40" fmla="*/ 138 w 159"/>
                <a:gd name="T41" fmla="*/ 132 h 161"/>
                <a:gd name="T42" fmla="*/ 134 w 159"/>
                <a:gd name="T43" fmla="*/ 113 h 161"/>
                <a:gd name="T44" fmla="*/ 128 w 159"/>
                <a:gd name="T45" fmla="*/ 96 h 161"/>
                <a:gd name="T46" fmla="*/ 119 w 159"/>
                <a:gd name="T47" fmla="*/ 79 h 161"/>
                <a:gd name="T48" fmla="*/ 108 w 159"/>
                <a:gd name="T49" fmla="*/ 65 h 161"/>
                <a:gd name="T50" fmla="*/ 95 w 159"/>
                <a:gd name="T51" fmla="*/ 52 h 161"/>
                <a:gd name="T52" fmla="*/ 80 w 159"/>
                <a:gd name="T53" fmla="*/ 41 h 161"/>
                <a:gd name="T54" fmla="*/ 64 w 159"/>
                <a:gd name="T55" fmla="*/ 32 h 161"/>
                <a:gd name="T56" fmla="*/ 47 w 159"/>
                <a:gd name="T57" fmla="*/ 25 h 161"/>
                <a:gd name="T58" fmla="*/ 29 w 159"/>
                <a:gd name="T59" fmla="*/ 21 h 161"/>
                <a:gd name="T60" fmla="*/ 10 w 159"/>
                <a:gd name="T61" fmla="*/ 20 h 161"/>
                <a:gd name="T62" fmla="*/ 5 w 159"/>
                <a:gd name="T63" fmla="*/ 19 h 161"/>
                <a:gd name="T64" fmla="*/ 2 w 159"/>
                <a:gd name="T65" fmla="*/ 16 h 161"/>
                <a:gd name="T66" fmla="*/ 0 w 159"/>
                <a:gd name="T67" fmla="*/ 12 h 161"/>
                <a:gd name="T68" fmla="*/ 0 w 159"/>
                <a:gd name="T69" fmla="*/ 7 h 161"/>
                <a:gd name="T70" fmla="*/ 2 w 159"/>
                <a:gd name="T71" fmla="*/ 3 h 161"/>
                <a:gd name="T72" fmla="*/ 5 w 159"/>
                <a:gd name="T73" fmla="*/ 1 h 161"/>
                <a:gd name="T74" fmla="*/ 10 w 159"/>
                <a:gd name="T75" fmla="*/ 0 h 16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9"/>
                <a:gd name="T115" fmla="*/ 0 h 161"/>
                <a:gd name="T116" fmla="*/ 159 w 159"/>
                <a:gd name="T117" fmla="*/ 161 h 16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9" h="161">
                  <a:moveTo>
                    <a:pt x="10" y="0"/>
                  </a:moveTo>
                  <a:lnTo>
                    <a:pt x="20" y="0"/>
                  </a:lnTo>
                  <a:lnTo>
                    <a:pt x="30" y="1"/>
                  </a:lnTo>
                  <a:lnTo>
                    <a:pt x="40" y="3"/>
                  </a:lnTo>
                  <a:lnTo>
                    <a:pt x="49" y="5"/>
                  </a:lnTo>
                  <a:lnTo>
                    <a:pt x="59" y="8"/>
                  </a:lnTo>
                  <a:lnTo>
                    <a:pt x="68" y="12"/>
                  </a:lnTo>
                  <a:lnTo>
                    <a:pt x="77" y="16"/>
                  </a:lnTo>
                  <a:lnTo>
                    <a:pt x="85" y="20"/>
                  </a:lnTo>
                  <a:lnTo>
                    <a:pt x="93" y="26"/>
                  </a:lnTo>
                  <a:lnTo>
                    <a:pt x="101" y="31"/>
                  </a:lnTo>
                  <a:lnTo>
                    <a:pt x="108" y="37"/>
                  </a:lnTo>
                  <a:lnTo>
                    <a:pt x="115" y="44"/>
                  </a:lnTo>
                  <a:lnTo>
                    <a:pt x="122" y="51"/>
                  </a:lnTo>
                  <a:lnTo>
                    <a:pt x="128" y="59"/>
                  </a:lnTo>
                  <a:lnTo>
                    <a:pt x="134" y="66"/>
                  </a:lnTo>
                  <a:lnTo>
                    <a:pt x="139" y="75"/>
                  </a:lnTo>
                  <a:lnTo>
                    <a:pt x="143" y="83"/>
                  </a:lnTo>
                  <a:lnTo>
                    <a:pt x="147" y="92"/>
                  </a:lnTo>
                  <a:lnTo>
                    <a:pt x="151" y="101"/>
                  </a:lnTo>
                  <a:lnTo>
                    <a:pt x="154" y="111"/>
                  </a:lnTo>
                  <a:lnTo>
                    <a:pt x="156" y="121"/>
                  </a:lnTo>
                  <a:lnTo>
                    <a:pt x="158" y="130"/>
                  </a:lnTo>
                  <a:lnTo>
                    <a:pt x="159" y="140"/>
                  </a:lnTo>
                  <a:lnTo>
                    <a:pt x="159" y="151"/>
                  </a:lnTo>
                  <a:lnTo>
                    <a:pt x="159" y="153"/>
                  </a:lnTo>
                  <a:lnTo>
                    <a:pt x="158" y="155"/>
                  </a:lnTo>
                  <a:lnTo>
                    <a:pt x="157" y="157"/>
                  </a:lnTo>
                  <a:lnTo>
                    <a:pt x="156" y="158"/>
                  </a:lnTo>
                  <a:lnTo>
                    <a:pt x="154" y="160"/>
                  </a:lnTo>
                  <a:lnTo>
                    <a:pt x="152" y="160"/>
                  </a:lnTo>
                  <a:lnTo>
                    <a:pt x="149" y="161"/>
                  </a:lnTo>
                  <a:lnTo>
                    <a:pt x="147" y="160"/>
                  </a:lnTo>
                  <a:lnTo>
                    <a:pt x="146" y="160"/>
                  </a:lnTo>
                  <a:lnTo>
                    <a:pt x="144" y="159"/>
                  </a:lnTo>
                  <a:lnTo>
                    <a:pt x="143" y="158"/>
                  </a:lnTo>
                  <a:lnTo>
                    <a:pt x="141" y="156"/>
                  </a:lnTo>
                  <a:lnTo>
                    <a:pt x="140" y="155"/>
                  </a:lnTo>
                  <a:lnTo>
                    <a:pt x="140" y="153"/>
                  </a:lnTo>
                  <a:lnTo>
                    <a:pt x="140" y="151"/>
                  </a:lnTo>
                  <a:lnTo>
                    <a:pt x="139" y="141"/>
                  </a:lnTo>
                  <a:lnTo>
                    <a:pt x="138" y="132"/>
                  </a:lnTo>
                  <a:lnTo>
                    <a:pt x="137" y="122"/>
                  </a:lnTo>
                  <a:lnTo>
                    <a:pt x="134" y="113"/>
                  </a:lnTo>
                  <a:lnTo>
                    <a:pt x="131" y="104"/>
                  </a:lnTo>
                  <a:lnTo>
                    <a:pt x="128" y="96"/>
                  </a:lnTo>
                  <a:lnTo>
                    <a:pt x="123" y="87"/>
                  </a:lnTo>
                  <a:lnTo>
                    <a:pt x="119" y="79"/>
                  </a:lnTo>
                  <a:lnTo>
                    <a:pt x="114" y="72"/>
                  </a:lnTo>
                  <a:lnTo>
                    <a:pt x="108" y="65"/>
                  </a:lnTo>
                  <a:lnTo>
                    <a:pt x="102" y="58"/>
                  </a:lnTo>
                  <a:lnTo>
                    <a:pt x="95" y="52"/>
                  </a:lnTo>
                  <a:lnTo>
                    <a:pt x="88" y="46"/>
                  </a:lnTo>
                  <a:lnTo>
                    <a:pt x="80" y="41"/>
                  </a:lnTo>
                  <a:lnTo>
                    <a:pt x="73" y="36"/>
                  </a:lnTo>
                  <a:lnTo>
                    <a:pt x="64" y="32"/>
                  </a:lnTo>
                  <a:lnTo>
                    <a:pt x="56" y="28"/>
                  </a:lnTo>
                  <a:lnTo>
                    <a:pt x="47" y="25"/>
                  </a:lnTo>
                  <a:lnTo>
                    <a:pt x="38" y="23"/>
                  </a:lnTo>
                  <a:lnTo>
                    <a:pt x="29" y="21"/>
                  </a:lnTo>
                  <a:lnTo>
                    <a:pt x="19" y="20"/>
                  </a:lnTo>
                  <a:lnTo>
                    <a:pt x="10" y="20"/>
                  </a:lnTo>
                  <a:lnTo>
                    <a:pt x="7" y="19"/>
                  </a:lnTo>
                  <a:lnTo>
                    <a:pt x="5" y="19"/>
                  </a:lnTo>
                  <a:lnTo>
                    <a:pt x="4" y="17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65"/>
            <p:cNvSpPr>
              <a:spLocks/>
            </p:cNvSpPr>
            <p:nvPr/>
          </p:nvSpPr>
          <p:spPr bwMode="auto">
            <a:xfrm>
              <a:off x="1777" y="517"/>
              <a:ext cx="69" cy="70"/>
            </a:xfrm>
            <a:custGeom>
              <a:avLst/>
              <a:gdLst>
                <a:gd name="T0" fmla="*/ 10 w 69"/>
                <a:gd name="T1" fmla="*/ 0 h 70"/>
                <a:gd name="T2" fmla="*/ 16 w 69"/>
                <a:gd name="T3" fmla="*/ 1 h 70"/>
                <a:gd name="T4" fmla="*/ 22 w 69"/>
                <a:gd name="T5" fmla="*/ 2 h 70"/>
                <a:gd name="T6" fmla="*/ 28 w 69"/>
                <a:gd name="T7" fmla="*/ 3 h 70"/>
                <a:gd name="T8" fmla="*/ 34 w 69"/>
                <a:gd name="T9" fmla="*/ 5 h 70"/>
                <a:gd name="T10" fmla="*/ 40 w 69"/>
                <a:gd name="T11" fmla="*/ 8 h 70"/>
                <a:gd name="T12" fmla="*/ 45 w 69"/>
                <a:gd name="T13" fmla="*/ 12 h 70"/>
                <a:gd name="T14" fmla="*/ 49 w 69"/>
                <a:gd name="T15" fmla="*/ 16 h 70"/>
                <a:gd name="T16" fmla="*/ 54 w 69"/>
                <a:gd name="T17" fmla="*/ 20 h 70"/>
                <a:gd name="T18" fmla="*/ 57 w 69"/>
                <a:gd name="T19" fmla="*/ 25 h 70"/>
                <a:gd name="T20" fmla="*/ 61 w 69"/>
                <a:gd name="T21" fmla="*/ 30 h 70"/>
                <a:gd name="T22" fmla="*/ 64 w 69"/>
                <a:gd name="T23" fmla="*/ 35 h 70"/>
                <a:gd name="T24" fmla="*/ 66 w 69"/>
                <a:gd name="T25" fmla="*/ 41 h 70"/>
                <a:gd name="T26" fmla="*/ 67 w 69"/>
                <a:gd name="T27" fmla="*/ 47 h 70"/>
                <a:gd name="T28" fmla="*/ 68 w 69"/>
                <a:gd name="T29" fmla="*/ 53 h 70"/>
                <a:gd name="T30" fmla="*/ 69 w 69"/>
                <a:gd name="T31" fmla="*/ 60 h 70"/>
                <a:gd name="T32" fmla="*/ 69 w 69"/>
                <a:gd name="T33" fmla="*/ 62 h 70"/>
                <a:gd name="T34" fmla="*/ 68 w 69"/>
                <a:gd name="T35" fmla="*/ 64 h 70"/>
                <a:gd name="T36" fmla="*/ 67 w 69"/>
                <a:gd name="T37" fmla="*/ 66 h 70"/>
                <a:gd name="T38" fmla="*/ 65 w 69"/>
                <a:gd name="T39" fmla="*/ 67 h 70"/>
                <a:gd name="T40" fmla="*/ 63 w 69"/>
                <a:gd name="T41" fmla="*/ 69 h 70"/>
                <a:gd name="T42" fmla="*/ 61 w 69"/>
                <a:gd name="T43" fmla="*/ 69 h 70"/>
                <a:gd name="T44" fmla="*/ 59 w 69"/>
                <a:gd name="T45" fmla="*/ 70 h 70"/>
                <a:gd name="T46" fmla="*/ 57 w 69"/>
                <a:gd name="T47" fmla="*/ 69 h 70"/>
                <a:gd name="T48" fmla="*/ 55 w 69"/>
                <a:gd name="T49" fmla="*/ 69 h 70"/>
                <a:gd name="T50" fmla="*/ 53 w 69"/>
                <a:gd name="T51" fmla="*/ 68 h 70"/>
                <a:gd name="T52" fmla="*/ 52 w 69"/>
                <a:gd name="T53" fmla="*/ 67 h 70"/>
                <a:gd name="T54" fmla="*/ 51 w 69"/>
                <a:gd name="T55" fmla="*/ 65 h 70"/>
                <a:gd name="T56" fmla="*/ 50 w 69"/>
                <a:gd name="T57" fmla="*/ 64 h 70"/>
                <a:gd name="T58" fmla="*/ 49 w 69"/>
                <a:gd name="T59" fmla="*/ 62 h 70"/>
                <a:gd name="T60" fmla="*/ 49 w 69"/>
                <a:gd name="T61" fmla="*/ 60 h 70"/>
                <a:gd name="T62" fmla="*/ 49 w 69"/>
                <a:gd name="T63" fmla="*/ 55 h 70"/>
                <a:gd name="T64" fmla="*/ 48 w 69"/>
                <a:gd name="T65" fmla="*/ 50 h 70"/>
                <a:gd name="T66" fmla="*/ 47 w 69"/>
                <a:gd name="T67" fmla="*/ 45 h 70"/>
                <a:gd name="T68" fmla="*/ 45 w 69"/>
                <a:gd name="T69" fmla="*/ 41 h 70"/>
                <a:gd name="T70" fmla="*/ 42 w 69"/>
                <a:gd name="T71" fmla="*/ 37 h 70"/>
                <a:gd name="T72" fmla="*/ 39 w 69"/>
                <a:gd name="T73" fmla="*/ 33 h 70"/>
                <a:gd name="T74" fmla="*/ 36 w 69"/>
                <a:gd name="T75" fmla="*/ 30 h 70"/>
                <a:gd name="T76" fmla="*/ 32 w 69"/>
                <a:gd name="T77" fmla="*/ 27 h 70"/>
                <a:gd name="T78" fmla="*/ 28 w 69"/>
                <a:gd name="T79" fmla="*/ 25 h 70"/>
                <a:gd name="T80" fmla="*/ 24 w 69"/>
                <a:gd name="T81" fmla="*/ 23 h 70"/>
                <a:gd name="T82" fmla="*/ 19 w 69"/>
                <a:gd name="T83" fmla="*/ 21 h 70"/>
                <a:gd name="T84" fmla="*/ 15 w 69"/>
                <a:gd name="T85" fmla="*/ 20 h 70"/>
                <a:gd name="T86" fmla="*/ 10 w 69"/>
                <a:gd name="T87" fmla="*/ 20 h 70"/>
                <a:gd name="T88" fmla="*/ 7 w 69"/>
                <a:gd name="T89" fmla="*/ 20 h 70"/>
                <a:gd name="T90" fmla="*/ 5 w 69"/>
                <a:gd name="T91" fmla="*/ 19 h 70"/>
                <a:gd name="T92" fmla="*/ 4 w 69"/>
                <a:gd name="T93" fmla="*/ 18 h 70"/>
                <a:gd name="T94" fmla="*/ 2 w 69"/>
                <a:gd name="T95" fmla="*/ 16 h 70"/>
                <a:gd name="T96" fmla="*/ 1 w 69"/>
                <a:gd name="T97" fmla="*/ 14 h 70"/>
                <a:gd name="T98" fmla="*/ 0 w 69"/>
                <a:gd name="T99" fmla="*/ 12 h 70"/>
                <a:gd name="T100" fmla="*/ 0 w 69"/>
                <a:gd name="T101" fmla="*/ 10 h 70"/>
                <a:gd name="T102" fmla="*/ 0 w 69"/>
                <a:gd name="T103" fmla="*/ 8 h 70"/>
                <a:gd name="T104" fmla="*/ 1 w 69"/>
                <a:gd name="T105" fmla="*/ 6 h 70"/>
                <a:gd name="T106" fmla="*/ 2 w 69"/>
                <a:gd name="T107" fmla="*/ 4 h 70"/>
                <a:gd name="T108" fmla="*/ 4 w 69"/>
                <a:gd name="T109" fmla="*/ 2 h 70"/>
                <a:gd name="T110" fmla="*/ 5 w 69"/>
                <a:gd name="T111" fmla="*/ 1 h 70"/>
                <a:gd name="T112" fmla="*/ 7 w 69"/>
                <a:gd name="T113" fmla="*/ 0 h 70"/>
                <a:gd name="T114" fmla="*/ 10 w 69"/>
                <a:gd name="T115" fmla="*/ 0 h 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"/>
                <a:gd name="T175" fmla="*/ 0 h 70"/>
                <a:gd name="T176" fmla="*/ 69 w 69"/>
                <a:gd name="T177" fmla="*/ 70 h 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" h="70">
                  <a:moveTo>
                    <a:pt x="10" y="0"/>
                  </a:moveTo>
                  <a:lnTo>
                    <a:pt x="16" y="1"/>
                  </a:lnTo>
                  <a:lnTo>
                    <a:pt x="22" y="2"/>
                  </a:lnTo>
                  <a:lnTo>
                    <a:pt x="28" y="3"/>
                  </a:lnTo>
                  <a:lnTo>
                    <a:pt x="34" y="5"/>
                  </a:lnTo>
                  <a:lnTo>
                    <a:pt x="40" y="8"/>
                  </a:lnTo>
                  <a:lnTo>
                    <a:pt x="45" y="12"/>
                  </a:lnTo>
                  <a:lnTo>
                    <a:pt x="49" y="16"/>
                  </a:lnTo>
                  <a:lnTo>
                    <a:pt x="54" y="20"/>
                  </a:lnTo>
                  <a:lnTo>
                    <a:pt x="57" y="25"/>
                  </a:lnTo>
                  <a:lnTo>
                    <a:pt x="61" y="30"/>
                  </a:lnTo>
                  <a:lnTo>
                    <a:pt x="64" y="35"/>
                  </a:lnTo>
                  <a:lnTo>
                    <a:pt x="66" y="41"/>
                  </a:lnTo>
                  <a:lnTo>
                    <a:pt x="67" y="47"/>
                  </a:lnTo>
                  <a:lnTo>
                    <a:pt x="68" y="53"/>
                  </a:lnTo>
                  <a:lnTo>
                    <a:pt x="69" y="60"/>
                  </a:lnTo>
                  <a:lnTo>
                    <a:pt x="69" y="62"/>
                  </a:lnTo>
                  <a:lnTo>
                    <a:pt x="68" y="64"/>
                  </a:lnTo>
                  <a:lnTo>
                    <a:pt x="67" y="66"/>
                  </a:lnTo>
                  <a:lnTo>
                    <a:pt x="65" y="67"/>
                  </a:lnTo>
                  <a:lnTo>
                    <a:pt x="63" y="69"/>
                  </a:lnTo>
                  <a:lnTo>
                    <a:pt x="61" y="69"/>
                  </a:lnTo>
                  <a:lnTo>
                    <a:pt x="59" y="70"/>
                  </a:lnTo>
                  <a:lnTo>
                    <a:pt x="57" y="69"/>
                  </a:lnTo>
                  <a:lnTo>
                    <a:pt x="55" y="69"/>
                  </a:lnTo>
                  <a:lnTo>
                    <a:pt x="53" y="68"/>
                  </a:lnTo>
                  <a:lnTo>
                    <a:pt x="52" y="67"/>
                  </a:lnTo>
                  <a:lnTo>
                    <a:pt x="51" y="65"/>
                  </a:lnTo>
                  <a:lnTo>
                    <a:pt x="50" y="64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49" y="55"/>
                  </a:lnTo>
                  <a:lnTo>
                    <a:pt x="48" y="50"/>
                  </a:lnTo>
                  <a:lnTo>
                    <a:pt x="47" y="45"/>
                  </a:lnTo>
                  <a:lnTo>
                    <a:pt x="45" y="41"/>
                  </a:lnTo>
                  <a:lnTo>
                    <a:pt x="42" y="37"/>
                  </a:lnTo>
                  <a:lnTo>
                    <a:pt x="39" y="33"/>
                  </a:lnTo>
                  <a:lnTo>
                    <a:pt x="36" y="30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4" y="23"/>
                  </a:lnTo>
                  <a:lnTo>
                    <a:pt x="19" y="21"/>
                  </a:lnTo>
                  <a:lnTo>
                    <a:pt x="15" y="20"/>
                  </a:lnTo>
                  <a:lnTo>
                    <a:pt x="10" y="20"/>
                  </a:lnTo>
                  <a:lnTo>
                    <a:pt x="7" y="20"/>
                  </a:lnTo>
                  <a:lnTo>
                    <a:pt x="5" y="19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128" y="703780"/>
            <a:ext cx="1219788" cy="1479344"/>
          </a:xfrm>
          <a:prstGeom prst="rect">
            <a:avLst/>
          </a:prstGeom>
        </p:spPr>
      </p:pic>
      <p:grpSp>
        <p:nvGrpSpPr>
          <p:cNvPr id="18" name="Groupe 1">
            <a:extLst>
              <a:ext uri="{FF2B5EF4-FFF2-40B4-BE49-F238E27FC236}">
                <a16:creationId xmlns:a16="http://schemas.microsoft.com/office/drawing/2014/main" xmlns="" id="{730326FF-6106-49CD-A04A-B6CADE4F6B98}"/>
              </a:ext>
            </a:extLst>
          </p:cNvPr>
          <p:cNvGrpSpPr/>
          <p:nvPr/>
        </p:nvGrpSpPr>
        <p:grpSpPr>
          <a:xfrm flipV="1">
            <a:off x="5969150" y="2323170"/>
            <a:ext cx="2306978" cy="2820329"/>
            <a:chOff x="4559705" y="467942"/>
            <a:chExt cx="3613815" cy="4417965"/>
          </a:xfrm>
          <a:solidFill>
            <a:schemeClr val="accent2"/>
          </a:solidFill>
        </p:grpSpPr>
        <p:sp>
          <p:nvSpPr>
            <p:cNvPr id="19" name="Forme libre : forme 22"/>
            <p:cNvSpPr>
              <a:spLocks noChangeAspect="1"/>
            </p:cNvSpPr>
            <p:nvPr/>
          </p:nvSpPr>
          <p:spPr>
            <a:xfrm rot="10800000">
              <a:off x="4559706" y="2005678"/>
              <a:ext cx="3613814" cy="2880229"/>
            </a:xfrm>
            <a:custGeom>
              <a:avLst/>
              <a:gdLst>
                <a:gd name="connsiteX0" fmla="*/ 1806907 w 3613814"/>
                <a:gd name="connsiteY0" fmla="*/ 0 h 2880229"/>
                <a:gd name="connsiteX1" fmla="*/ 3613814 w 3613814"/>
                <a:gd name="connsiteY1" fmla="*/ 1806907 h 2880229"/>
                <a:gd name="connsiteX2" fmla="*/ 3613814 w 3613814"/>
                <a:gd name="connsiteY2" fmla="*/ 2880229 h 2880229"/>
                <a:gd name="connsiteX3" fmla="*/ 0 w 3613814"/>
                <a:gd name="connsiteY3" fmla="*/ 2880229 h 2880229"/>
                <a:gd name="connsiteX4" fmla="*/ 0 w 3613814"/>
                <a:gd name="connsiteY4" fmla="*/ 1806907 h 2880229"/>
                <a:gd name="connsiteX5" fmla="*/ 1806907 w 3613814"/>
                <a:gd name="connsiteY5" fmla="*/ 0 h 288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3814" h="2880229">
                  <a:moveTo>
                    <a:pt x="1806907" y="0"/>
                  </a:moveTo>
                  <a:cubicBezTo>
                    <a:pt x="2804834" y="0"/>
                    <a:pt x="3613814" y="808980"/>
                    <a:pt x="3613814" y="1806907"/>
                  </a:cubicBezTo>
                  <a:lnTo>
                    <a:pt x="3613814" y="2880229"/>
                  </a:lnTo>
                  <a:lnTo>
                    <a:pt x="0" y="2880229"/>
                  </a:lnTo>
                  <a:lnTo>
                    <a:pt x="0" y="1806907"/>
                  </a:lnTo>
                  <a:cubicBezTo>
                    <a:pt x="0" y="808980"/>
                    <a:pt x="808980" y="0"/>
                    <a:pt x="180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0" name="Rectangle 32"/>
            <p:cNvSpPr/>
            <p:nvPr/>
          </p:nvSpPr>
          <p:spPr>
            <a:xfrm>
              <a:off x="4559705" y="467942"/>
              <a:ext cx="3613815" cy="2362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5969150" y="3196118"/>
            <a:ext cx="2306978" cy="627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2400" b="1" dirty="0">
                <a:solidFill>
                  <a:schemeClr val="bg1"/>
                </a:solidFill>
              </a:rPr>
              <a:t>o</a:t>
            </a:r>
            <a:r>
              <a:rPr lang="cs-CZ" sz="2400" b="1" dirty="0" smtClean="0">
                <a:solidFill>
                  <a:schemeClr val="bg1"/>
                </a:solidFill>
              </a:rPr>
              <a:t>perační systém Android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Rectangle 36"/>
          <p:cNvSpPr/>
          <p:nvPr/>
        </p:nvSpPr>
        <p:spPr>
          <a:xfrm>
            <a:off x="6071554" y="3932091"/>
            <a:ext cx="2127224" cy="961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Android:		94 %</a:t>
            </a:r>
          </a:p>
          <a:p>
            <a:pPr>
              <a:lnSpc>
                <a:spcPct val="85000"/>
              </a:lnSpc>
            </a:pPr>
            <a:r>
              <a:rPr lang="cs-CZ" sz="1050" dirty="0" err="1" smtClean="0">
                <a:solidFill>
                  <a:schemeClr val="bg1"/>
                </a:solidFill>
              </a:rPr>
              <a:t>iOS</a:t>
            </a:r>
            <a:r>
              <a:rPr lang="cs-CZ" sz="1050" dirty="0" smtClean="0">
                <a:solidFill>
                  <a:schemeClr val="bg1"/>
                </a:solidFill>
              </a:rPr>
              <a:t>:		4 %</a:t>
            </a:r>
          </a:p>
          <a:p>
            <a:pPr>
              <a:lnSpc>
                <a:spcPct val="85000"/>
              </a:lnSpc>
            </a:pPr>
            <a:r>
              <a:rPr lang="cs-CZ" sz="1050" dirty="0" err="1" smtClean="0">
                <a:solidFill>
                  <a:schemeClr val="bg1"/>
                </a:solidFill>
              </a:rPr>
              <a:t>Win</a:t>
            </a:r>
            <a:r>
              <a:rPr lang="cs-CZ" sz="1050" dirty="0" smtClean="0">
                <a:solidFill>
                  <a:schemeClr val="bg1"/>
                </a:solidFill>
              </a:rPr>
              <a:t>:		2 %</a:t>
            </a:r>
          </a:p>
          <a:p>
            <a:pPr>
              <a:lnSpc>
                <a:spcPct val="85000"/>
              </a:lnSpc>
            </a:pPr>
            <a:endParaRPr lang="cs-CZ" sz="1050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Aplikace pro Android má navíc hodnocení 4,1* a je v TOP 10 ve své kategorii.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24" name="Group 609"/>
          <p:cNvGrpSpPr>
            <a:grpSpLocks noChangeAspect="1"/>
          </p:cNvGrpSpPr>
          <p:nvPr/>
        </p:nvGrpSpPr>
        <p:grpSpPr bwMode="auto">
          <a:xfrm>
            <a:off x="6733110" y="2434841"/>
            <a:ext cx="776128" cy="776128"/>
            <a:chOff x="2460" y="1297"/>
            <a:chExt cx="368" cy="368"/>
          </a:xfrm>
        </p:grpSpPr>
        <p:sp>
          <p:nvSpPr>
            <p:cNvPr id="25" name="AutoShape 608"/>
            <p:cNvSpPr>
              <a:spLocks noChangeAspect="1" noChangeArrowheads="1" noTextEdit="1"/>
            </p:cNvSpPr>
            <p:nvPr/>
          </p:nvSpPr>
          <p:spPr bwMode="auto">
            <a:xfrm>
              <a:off x="2460" y="1297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Rectangle 610"/>
            <p:cNvSpPr>
              <a:spLocks noChangeArrowheads="1"/>
            </p:cNvSpPr>
            <p:nvPr/>
          </p:nvSpPr>
          <p:spPr bwMode="auto">
            <a:xfrm>
              <a:off x="2460" y="1297"/>
              <a:ext cx="36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7" name="Freeform 611"/>
            <p:cNvSpPr>
              <a:spLocks/>
            </p:cNvSpPr>
            <p:nvPr/>
          </p:nvSpPr>
          <p:spPr bwMode="auto">
            <a:xfrm>
              <a:off x="2460" y="1297"/>
              <a:ext cx="368" cy="368"/>
            </a:xfrm>
            <a:custGeom>
              <a:avLst/>
              <a:gdLst>
                <a:gd name="T0" fmla="*/ 22 w 3313"/>
                <a:gd name="T1" fmla="*/ 0 h 3313"/>
                <a:gd name="T2" fmla="*/ 24 w 3313"/>
                <a:gd name="T3" fmla="*/ 0 h 3313"/>
                <a:gd name="T4" fmla="*/ 26 w 3313"/>
                <a:gd name="T5" fmla="*/ 1 h 3313"/>
                <a:gd name="T6" fmla="*/ 29 w 3313"/>
                <a:gd name="T7" fmla="*/ 2 h 3313"/>
                <a:gd name="T8" fmla="*/ 31 w 3313"/>
                <a:gd name="T9" fmla="*/ 3 h 3313"/>
                <a:gd name="T10" fmla="*/ 33 w 3313"/>
                <a:gd name="T11" fmla="*/ 4 h 3313"/>
                <a:gd name="T12" fmla="*/ 34 w 3313"/>
                <a:gd name="T13" fmla="*/ 6 h 3313"/>
                <a:gd name="T14" fmla="*/ 36 w 3313"/>
                <a:gd name="T15" fmla="*/ 7 h 3313"/>
                <a:gd name="T16" fmla="*/ 37 w 3313"/>
                <a:gd name="T17" fmla="*/ 9 h 3313"/>
                <a:gd name="T18" fmla="*/ 39 w 3313"/>
                <a:gd name="T19" fmla="*/ 11 h 3313"/>
                <a:gd name="T20" fmla="*/ 40 w 3313"/>
                <a:gd name="T21" fmla="*/ 13 h 3313"/>
                <a:gd name="T22" fmla="*/ 40 w 3313"/>
                <a:gd name="T23" fmla="*/ 16 h 3313"/>
                <a:gd name="T24" fmla="*/ 41 w 3313"/>
                <a:gd name="T25" fmla="*/ 18 h 3313"/>
                <a:gd name="T26" fmla="*/ 41 w 3313"/>
                <a:gd name="T27" fmla="*/ 20 h 3313"/>
                <a:gd name="T28" fmla="*/ 41 w 3313"/>
                <a:gd name="T29" fmla="*/ 23 h 3313"/>
                <a:gd name="T30" fmla="*/ 40 w 3313"/>
                <a:gd name="T31" fmla="*/ 25 h 3313"/>
                <a:gd name="T32" fmla="*/ 40 w 3313"/>
                <a:gd name="T33" fmla="*/ 28 h 3313"/>
                <a:gd name="T34" fmla="*/ 39 w 3313"/>
                <a:gd name="T35" fmla="*/ 30 h 3313"/>
                <a:gd name="T36" fmla="*/ 37 w 3313"/>
                <a:gd name="T37" fmla="*/ 32 h 3313"/>
                <a:gd name="T38" fmla="*/ 36 w 3313"/>
                <a:gd name="T39" fmla="*/ 34 h 3313"/>
                <a:gd name="T40" fmla="*/ 34 w 3313"/>
                <a:gd name="T41" fmla="*/ 35 h 3313"/>
                <a:gd name="T42" fmla="*/ 33 w 3313"/>
                <a:gd name="T43" fmla="*/ 37 h 3313"/>
                <a:gd name="T44" fmla="*/ 31 w 3313"/>
                <a:gd name="T45" fmla="*/ 38 h 3313"/>
                <a:gd name="T46" fmla="*/ 29 w 3313"/>
                <a:gd name="T47" fmla="*/ 39 h 3313"/>
                <a:gd name="T48" fmla="*/ 26 w 3313"/>
                <a:gd name="T49" fmla="*/ 40 h 3313"/>
                <a:gd name="T50" fmla="*/ 24 w 3313"/>
                <a:gd name="T51" fmla="*/ 41 h 3313"/>
                <a:gd name="T52" fmla="*/ 22 w 3313"/>
                <a:gd name="T53" fmla="*/ 41 h 3313"/>
                <a:gd name="T54" fmla="*/ 19 w 3313"/>
                <a:gd name="T55" fmla="*/ 41 h 3313"/>
                <a:gd name="T56" fmla="*/ 17 w 3313"/>
                <a:gd name="T57" fmla="*/ 41 h 3313"/>
                <a:gd name="T58" fmla="*/ 14 w 3313"/>
                <a:gd name="T59" fmla="*/ 40 h 3313"/>
                <a:gd name="T60" fmla="*/ 12 w 3313"/>
                <a:gd name="T61" fmla="*/ 39 h 3313"/>
                <a:gd name="T62" fmla="*/ 10 w 3313"/>
                <a:gd name="T63" fmla="*/ 38 h 3313"/>
                <a:gd name="T64" fmla="*/ 8 w 3313"/>
                <a:gd name="T65" fmla="*/ 37 h 3313"/>
                <a:gd name="T66" fmla="*/ 6 w 3313"/>
                <a:gd name="T67" fmla="*/ 35 h 3313"/>
                <a:gd name="T68" fmla="*/ 5 w 3313"/>
                <a:gd name="T69" fmla="*/ 34 h 3313"/>
                <a:gd name="T70" fmla="*/ 3 w 3313"/>
                <a:gd name="T71" fmla="*/ 32 h 3313"/>
                <a:gd name="T72" fmla="*/ 2 w 3313"/>
                <a:gd name="T73" fmla="*/ 30 h 3313"/>
                <a:gd name="T74" fmla="*/ 1 w 3313"/>
                <a:gd name="T75" fmla="*/ 28 h 3313"/>
                <a:gd name="T76" fmla="*/ 1 w 3313"/>
                <a:gd name="T77" fmla="*/ 25 h 3313"/>
                <a:gd name="T78" fmla="*/ 0 w 3313"/>
                <a:gd name="T79" fmla="*/ 23 h 3313"/>
                <a:gd name="T80" fmla="*/ 0 w 3313"/>
                <a:gd name="T81" fmla="*/ 20 h 3313"/>
                <a:gd name="T82" fmla="*/ 0 w 3313"/>
                <a:gd name="T83" fmla="*/ 18 h 3313"/>
                <a:gd name="T84" fmla="*/ 1 w 3313"/>
                <a:gd name="T85" fmla="*/ 16 h 3313"/>
                <a:gd name="T86" fmla="*/ 1 w 3313"/>
                <a:gd name="T87" fmla="*/ 13 h 3313"/>
                <a:gd name="T88" fmla="*/ 2 w 3313"/>
                <a:gd name="T89" fmla="*/ 11 h 3313"/>
                <a:gd name="T90" fmla="*/ 3 w 3313"/>
                <a:gd name="T91" fmla="*/ 9 h 3313"/>
                <a:gd name="T92" fmla="*/ 5 w 3313"/>
                <a:gd name="T93" fmla="*/ 7 h 3313"/>
                <a:gd name="T94" fmla="*/ 6 w 3313"/>
                <a:gd name="T95" fmla="*/ 6 h 3313"/>
                <a:gd name="T96" fmla="*/ 8 w 3313"/>
                <a:gd name="T97" fmla="*/ 4 h 3313"/>
                <a:gd name="T98" fmla="*/ 10 w 3313"/>
                <a:gd name="T99" fmla="*/ 3 h 3313"/>
                <a:gd name="T100" fmla="*/ 12 w 3313"/>
                <a:gd name="T101" fmla="*/ 2 h 3313"/>
                <a:gd name="T102" fmla="*/ 14 w 3313"/>
                <a:gd name="T103" fmla="*/ 1 h 3313"/>
                <a:gd name="T104" fmla="*/ 17 w 3313"/>
                <a:gd name="T105" fmla="*/ 0 h 3313"/>
                <a:gd name="T106" fmla="*/ 19 w 3313"/>
                <a:gd name="T107" fmla="*/ 0 h 33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13"/>
                <a:gd name="T163" fmla="*/ 0 h 3313"/>
                <a:gd name="T164" fmla="*/ 3313 w 3313"/>
                <a:gd name="T165" fmla="*/ 3313 h 331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13" h="3313">
                  <a:moveTo>
                    <a:pt x="1655" y="0"/>
                  </a:moveTo>
                  <a:lnTo>
                    <a:pt x="1757" y="3"/>
                  </a:lnTo>
                  <a:lnTo>
                    <a:pt x="1856" y="12"/>
                  </a:lnTo>
                  <a:lnTo>
                    <a:pt x="1954" y="27"/>
                  </a:lnTo>
                  <a:lnTo>
                    <a:pt x="2049" y="47"/>
                  </a:lnTo>
                  <a:lnTo>
                    <a:pt x="2142" y="72"/>
                  </a:lnTo>
                  <a:lnTo>
                    <a:pt x="2234" y="103"/>
                  </a:lnTo>
                  <a:lnTo>
                    <a:pt x="2323" y="140"/>
                  </a:lnTo>
                  <a:lnTo>
                    <a:pt x="2408" y="181"/>
                  </a:lnTo>
                  <a:lnTo>
                    <a:pt x="2492" y="226"/>
                  </a:lnTo>
                  <a:lnTo>
                    <a:pt x="2572" y="276"/>
                  </a:lnTo>
                  <a:lnTo>
                    <a:pt x="2649" y="331"/>
                  </a:lnTo>
                  <a:lnTo>
                    <a:pt x="2724" y="390"/>
                  </a:lnTo>
                  <a:lnTo>
                    <a:pt x="2794" y="453"/>
                  </a:lnTo>
                  <a:lnTo>
                    <a:pt x="2860" y="519"/>
                  </a:lnTo>
                  <a:lnTo>
                    <a:pt x="2923" y="589"/>
                  </a:lnTo>
                  <a:lnTo>
                    <a:pt x="2982" y="664"/>
                  </a:lnTo>
                  <a:lnTo>
                    <a:pt x="3037" y="740"/>
                  </a:lnTo>
                  <a:lnTo>
                    <a:pt x="3087" y="820"/>
                  </a:lnTo>
                  <a:lnTo>
                    <a:pt x="3132" y="904"/>
                  </a:lnTo>
                  <a:lnTo>
                    <a:pt x="3173" y="990"/>
                  </a:lnTo>
                  <a:lnTo>
                    <a:pt x="3210" y="1078"/>
                  </a:lnTo>
                  <a:lnTo>
                    <a:pt x="3241" y="1170"/>
                  </a:lnTo>
                  <a:lnTo>
                    <a:pt x="3266" y="1263"/>
                  </a:lnTo>
                  <a:lnTo>
                    <a:pt x="3286" y="1358"/>
                  </a:lnTo>
                  <a:lnTo>
                    <a:pt x="3301" y="1457"/>
                  </a:lnTo>
                  <a:lnTo>
                    <a:pt x="3310" y="1556"/>
                  </a:lnTo>
                  <a:lnTo>
                    <a:pt x="3313" y="1656"/>
                  </a:lnTo>
                  <a:lnTo>
                    <a:pt x="3310" y="1757"/>
                  </a:lnTo>
                  <a:lnTo>
                    <a:pt x="3301" y="1856"/>
                  </a:lnTo>
                  <a:lnTo>
                    <a:pt x="3286" y="1955"/>
                  </a:lnTo>
                  <a:lnTo>
                    <a:pt x="3266" y="2050"/>
                  </a:lnTo>
                  <a:lnTo>
                    <a:pt x="3241" y="2143"/>
                  </a:lnTo>
                  <a:lnTo>
                    <a:pt x="3210" y="2235"/>
                  </a:lnTo>
                  <a:lnTo>
                    <a:pt x="3173" y="2323"/>
                  </a:lnTo>
                  <a:lnTo>
                    <a:pt x="3132" y="2409"/>
                  </a:lnTo>
                  <a:lnTo>
                    <a:pt x="3087" y="2493"/>
                  </a:lnTo>
                  <a:lnTo>
                    <a:pt x="3037" y="2573"/>
                  </a:lnTo>
                  <a:lnTo>
                    <a:pt x="2982" y="2649"/>
                  </a:lnTo>
                  <a:lnTo>
                    <a:pt x="2923" y="2724"/>
                  </a:lnTo>
                  <a:lnTo>
                    <a:pt x="2860" y="2794"/>
                  </a:lnTo>
                  <a:lnTo>
                    <a:pt x="2794" y="2860"/>
                  </a:lnTo>
                  <a:lnTo>
                    <a:pt x="2724" y="2923"/>
                  </a:lnTo>
                  <a:lnTo>
                    <a:pt x="2649" y="2982"/>
                  </a:lnTo>
                  <a:lnTo>
                    <a:pt x="2572" y="3037"/>
                  </a:lnTo>
                  <a:lnTo>
                    <a:pt x="2492" y="3087"/>
                  </a:lnTo>
                  <a:lnTo>
                    <a:pt x="2408" y="3132"/>
                  </a:lnTo>
                  <a:lnTo>
                    <a:pt x="2323" y="3173"/>
                  </a:lnTo>
                  <a:lnTo>
                    <a:pt x="2234" y="3210"/>
                  </a:lnTo>
                  <a:lnTo>
                    <a:pt x="2142" y="3241"/>
                  </a:lnTo>
                  <a:lnTo>
                    <a:pt x="2049" y="3266"/>
                  </a:lnTo>
                  <a:lnTo>
                    <a:pt x="1954" y="3286"/>
                  </a:lnTo>
                  <a:lnTo>
                    <a:pt x="1856" y="3301"/>
                  </a:lnTo>
                  <a:lnTo>
                    <a:pt x="1757" y="3310"/>
                  </a:lnTo>
                  <a:lnTo>
                    <a:pt x="1655" y="3313"/>
                  </a:lnTo>
                  <a:lnTo>
                    <a:pt x="1555" y="3310"/>
                  </a:lnTo>
                  <a:lnTo>
                    <a:pt x="1456" y="3301"/>
                  </a:lnTo>
                  <a:lnTo>
                    <a:pt x="1358" y="3286"/>
                  </a:lnTo>
                  <a:lnTo>
                    <a:pt x="1263" y="3266"/>
                  </a:lnTo>
                  <a:lnTo>
                    <a:pt x="1170" y="3241"/>
                  </a:lnTo>
                  <a:lnTo>
                    <a:pt x="1078" y="3210"/>
                  </a:lnTo>
                  <a:lnTo>
                    <a:pt x="990" y="3173"/>
                  </a:lnTo>
                  <a:lnTo>
                    <a:pt x="904" y="3132"/>
                  </a:lnTo>
                  <a:lnTo>
                    <a:pt x="820" y="3087"/>
                  </a:lnTo>
                  <a:lnTo>
                    <a:pt x="740" y="3037"/>
                  </a:lnTo>
                  <a:lnTo>
                    <a:pt x="663" y="2982"/>
                  </a:lnTo>
                  <a:lnTo>
                    <a:pt x="589" y="2923"/>
                  </a:lnTo>
                  <a:lnTo>
                    <a:pt x="519" y="2860"/>
                  </a:lnTo>
                  <a:lnTo>
                    <a:pt x="453" y="2794"/>
                  </a:lnTo>
                  <a:lnTo>
                    <a:pt x="390" y="2724"/>
                  </a:lnTo>
                  <a:lnTo>
                    <a:pt x="331" y="2649"/>
                  </a:lnTo>
                  <a:lnTo>
                    <a:pt x="276" y="2573"/>
                  </a:lnTo>
                  <a:lnTo>
                    <a:pt x="226" y="2493"/>
                  </a:lnTo>
                  <a:lnTo>
                    <a:pt x="181" y="2409"/>
                  </a:lnTo>
                  <a:lnTo>
                    <a:pt x="140" y="2323"/>
                  </a:lnTo>
                  <a:lnTo>
                    <a:pt x="103" y="2235"/>
                  </a:lnTo>
                  <a:lnTo>
                    <a:pt x="72" y="2143"/>
                  </a:lnTo>
                  <a:lnTo>
                    <a:pt x="47" y="2050"/>
                  </a:lnTo>
                  <a:lnTo>
                    <a:pt x="27" y="1955"/>
                  </a:lnTo>
                  <a:lnTo>
                    <a:pt x="12" y="1856"/>
                  </a:lnTo>
                  <a:lnTo>
                    <a:pt x="3" y="1757"/>
                  </a:lnTo>
                  <a:lnTo>
                    <a:pt x="0" y="1656"/>
                  </a:lnTo>
                  <a:lnTo>
                    <a:pt x="3" y="1556"/>
                  </a:lnTo>
                  <a:lnTo>
                    <a:pt x="12" y="1457"/>
                  </a:lnTo>
                  <a:lnTo>
                    <a:pt x="27" y="1358"/>
                  </a:lnTo>
                  <a:lnTo>
                    <a:pt x="47" y="1263"/>
                  </a:lnTo>
                  <a:lnTo>
                    <a:pt x="72" y="1170"/>
                  </a:lnTo>
                  <a:lnTo>
                    <a:pt x="103" y="1078"/>
                  </a:lnTo>
                  <a:lnTo>
                    <a:pt x="140" y="990"/>
                  </a:lnTo>
                  <a:lnTo>
                    <a:pt x="181" y="904"/>
                  </a:lnTo>
                  <a:lnTo>
                    <a:pt x="226" y="820"/>
                  </a:lnTo>
                  <a:lnTo>
                    <a:pt x="276" y="740"/>
                  </a:lnTo>
                  <a:lnTo>
                    <a:pt x="331" y="664"/>
                  </a:lnTo>
                  <a:lnTo>
                    <a:pt x="390" y="589"/>
                  </a:lnTo>
                  <a:lnTo>
                    <a:pt x="453" y="519"/>
                  </a:lnTo>
                  <a:lnTo>
                    <a:pt x="519" y="453"/>
                  </a:lnTo>
                  <a:lnTo>
                    <a:pt x="589" y="390"/>
                  </a:lnTo>
                  <a:lnTo>
                    <a:pt x="663" y="331"/>
                  </a:lnTo>
                  <a:lnTo>
                    <a:pt x="740" y="276"/>
                  </a:lnTo>
                  <a:lnTo>
                    <a:pt x="820" y="226"/>
                  </a:lnTo>
                  <a:lnTo>
                    <a:pt x="904" y="181"/>
                  </a:lnTo>
                  <a:lnTo>
                    <a:pt x="990" y="140"/>
                  </a:lnTo>
                  <a:lnTo>
                    <a:pt x="1078" y="103"/>
                  </a:lnTo>
                  <a:lnTo>
                    <a:pt x="1170" y="72"/>
                  </a:lnTo>
                  <a:lnTo>
                    <a:pt x="1263" y="47"/>
                  </a:lnTo>
                  <a:lnTo>
                    <a:pt x="1358" y="27"/>
                  </a:lnTo>
                  <a:lnTo>
                    <a:pt x="1456" y="12"/>
                  </a:lnTo>
                  <a:lnTo>
                    <a:pt x="1555" y="3"/>
                  </a:lnTo>
                  <a:lnTo>
                    <a:pt x="16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612"/>
            <p:cNvSpPr>
              <a:spLocks noEditPoints="1"/>
            </p:cNvSpPr>
            <p:nvPr/>
          </p:nvSpPr>
          <p:spPr bwMode="auto">
            <a:xfrm>
              <a:off x="2521" y="1427"/>
              <a:ext cx="246" cy="105"/>
            </a:xfrm>
            <a:custGeom>
              <a:avLst/>
              <a:gdLst>
                <a:gd name="T0" fmla="*/ 26 w 2219"/>
                <a:gd name="T1" fmla="*/ 0 h 946"/>
                <a:gd name="T2" fmla="*/ 26 w 2219"/>
                <a:gd name="T3" fmla="*/ 0 h 946"/>
                <a:gd name="T4" fmla="*/ 27 w 2219"/>
                <a:gd name="T5" fmla="*/ 1 h 946"/>
                <a:gd name="T6" fmla="*/ 27 w 2219"/>
                <a:gd name="T7" fmla="*/ 1 h 946"/>
                <a:gd name="T8" fmla="*/ 27 w 2219"/>
                <a:gd name="T9" fmla="*/ 2 h 946"/>
                <a:gd name="T10" fmla="*/ 27 w 2219"/>
                <a:gd name="T11" fmla="*/ 10 h 946"/>
                <a:gd name="T12" fmla="*/ 27 w 2219"/>
                <a:gd name="T13" fmla="*/ 11 h 946"/>
                <a:gd name="T14" fmla="*/ 27 w 2219"/>
                <a:gd name="T15" fmla="*/ 11 h 946"/>
                <a:gd name="T16" fmla="*/ 26 w 2219"/>
                <a:gd name="T17" fmla="*/ 12 h 946"/>
                <a:gd name="T18" fmla="*/ 25 w 2219"/>
                <a:gd name="T19" fmla="*/ 12 h 946"/>
                <a:gd name="T20" fmla="*/ 25 w 2219"/>
                <a:gd name="T21" fmla="*/ 12 h 946"/>
                <a:gd name="T22" fmla="*/ 24 w 2219"/>
                <a:gd name="T23" fmla="*/ 11 h 946"/>
                <a:gd name="T24" fmla="*/ 24 w 2219"/>
                <a:gd name="T25" fmla="*/ 11 h 946"/>
                <a:gd name="T26" fmla="*/ 23 w 2219"/>
                <a:gd name="T27" fmla="*/ 10 h 946"/>
                <a:gd name="T28" fmla="*/ 23 w 2219"/>
                <a:gd name="T29" fmla="*/ 2 h 946"/>
                <a:gd name="T30" fmla="*/ 24 w 2219"/>
                <a:gd name="T31" fmla="*/ 1 h 946"/>
                <a:gd name="T32" fmla="*/ 24 w 2219"/>
                <a:gd name="T33" fmla="*/ 1 h 946"/>
                <a:gd name="T34" fmla="*/ 24 w 2219"/>
                <a:gd name="T35" fmla="*/ 0 h 946"/>
                <a:gd name="T36" fmla="*/ 25 w 2219"/>
                <a:gd name="T37" fmla="*/ 0 h 946"/>
                <a:gd name="T38" fmla="*/ 2 w 2219"/>
                <a:gd name="T39" fmla="*/ 0 h 946"/>
                <a:gd name="T40" fmla="*/ 3 w 2219"/>
                <a:gd name="T41" fmla="*/ 0 h 946"/>
                <a:gd name="T42" fmla="*/ 3 w 2219"/>
                <a:gd name="T43" fmla="*/ 0 h 946"/>
                <a:gd name="T44" fmla="*/ 4 w 2219"/>
                <a:gd name="T45" fmla="*/ 1 h 946"/>
                <a:gd name="T46" fmla="*/ 4 w 2219"/>
                <a:gd name="T47" fmla="*/ 2 h 946"/>
                <a:gd name="T48" fmla="*/ 4 w 2219"/>
                <a:gd name="T49" fmla="*/ 10 h 946"/>
                <a:gd name="T50" fmla="*/ 4 w 2219"/>
                <a:gd name="T51" fmla="*/ 10 h 946"/>
                <a:gd name="T52" fmla="*/ 3 w 2219"/>
                <a:gd name="T53" fmla="*/ 11 h 946"/>
                <a:gd name="T54" fmla="*/ 3 w 2219"/>
                <a:gd name="T55" fmla="*/ 11 h 946"/>
                <a:gd name="T56" fmla="*/ 2 w 2219"/>
                <a:gd name="T57" fmla="*/ 12 h 946"/>
                <a:gd name="T58" fmla="*/ 2 w 2219"/>
                <a:gd name="T59" fmla="*/ 12 h 946"/>
                <a:gd name="T60" fmla="*/ 1 w 2219"/>
                <a:gd name="T61" fmla="*/ 11 h 946"/>
                <a:gd name="T62" fmla="*/ 0 w 2219"/>
                <a:gd name="T63" fmla="*/ 11 h 946"/>
                <a:gd name="T64" fmla="*/ 0 w 2219"/>
                <a:gd name="T65" fmla="*/ 10 h 946"/>
                <a:gd name="T66" fmla="*/ 0 w 2219"/>
                <a:gd name="T67" fmla="*/ 10 h 946"/>
                <a:gd name="T68" fmla="*/ 0 w 2219"/>
                <a:gd name="T69" fmla="*/ 2 h 946"/>
                <a:gd name="T70" fmla="*/ 0 w 2219"/>
                <a:gd name="T71" fmla="*/ 1 h 946"/>
                <a:gd name="T72" fmla="*/ 1 w 2219"/>
                <a:gd name="T73" fmla="*/ 0 h 946"/>
                <a:gd name="T74" fmla="*/ 1 w 2219"/>
                <a:gd name="T75" fmla="*/ 0 h 946"/>
                <a:gd name="T76" fmla="*/ 2 w 2219"/>
                <a:gd name="T77" fmla="*/ 0 h 94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219"/>
                <a:gd name="T118" fmla="*/ 0 h 946"/>
                <a:gd name="T119" fmla="*/ 2219 w 2219"/>
                <a:gd name="T120" fmla="*/ 946 h 94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219" h="946">
                  <a:moveTo>
                    <a:pt x="2061" y="0"/>
                  </a:moveTo>
                  <a:lnTo>
                    <a:pt x="2089" y="3"/>
                  </a:lnTo>
                  <a:lnTo>
                    <a:pt x="2115" y="10"/>
                  </a:lnTo>
                  <a:lnTo>
                    <a:pt x="2141" y="22"/>
                  </a:lnTo>
                  <a:lnTo>
                    <a:pt x="2163" y="37"/>
                  </a:lnTo>
                  <a:lnTo>
                    <a:pt x="2182" y="57"/>
                  </a:lnTo>
                  <a:lnTo>
                    <a:pt x="2197" y="79"/>
                  </a:lnTo>
                  <a:lnTo>
                    <a:pt x="2209" y="104"/>
                  </a:lnTo>
                  <a:lnTo>
                    <a:pt x="2216" y="131"/>
                  </a:lnTo>
                  <a:lnTo>
                    <a:pt x="2219" y="160"/>
                  </a:lnTo>
                  <a:lnTo>
                    <a:pt x="2219" y="786"/>
                  </a:lnTo>
                  <a:lnTo>
                    <a:pt x="2216" y="815"/>
                  </a:lnTo>
                  <a:lnTo>
                    <a:pt x="2209" y="842"/>
                  </a:lnTo>
                  <a:lnTo>
                    <a:pt x="2197" y="867"/>
                  </a:lnTo>
                  <a:lnTo>
                    <a:pt x="2182" y="889"/>
                  </a:lnTo>
                  <a:lnTo>
                    <a:pt x="2163" y="908"/>
                  </a:lnTo>
                  <a:lnTo>
                    <a:pt x="2141" y="924"/>
                  </a:lnTo>
                  <a:lnTo>
                    <a:pt x="2115" y="936"/>
                  </a:lnTo>
                  <a:lnTo>
                    <a:pt x="2089" y="943"/>
                  </a:lnTo>
                  <a:lnTo>
                    <a:pt x="2061" y="946"/>
                  </a:lnTo>
                  <a:lnTo>
                    <a:pt x="2033" y="943"/>
                  </a:lnTo>
                  <a:lnTo>
                    <a:pt x="2006" y="936"/>
                  </a:lnTo>
                  <a:lnTo>
                    <a:pt x="1982" y="924"/>
                  </a:lnTo>
                  <a:lnTo>
                    <a:pt x="1960" y="908"/>
                  </a:lnTo>
                  <a:lnTo>
                    <a:pt x="1941" y="889"/>
                  </a:lnTo>
                  <a:lnTo>
                    <a:pt x="1925" y="867"/>
                  </a:lnTo>
                  <a:lnTo>
                    <a:pt x="1914" y="842"/>
                  </a:lnTo>
                  <a:lnTo>
                    <a:pt x="1907" y="815"/>
                  </a:lnTo>
                  <a:lnTo>
                    <a:pt x="1904" y="786"/>
                  </a:lnTo>
                  <a:lnTo>
                    <a:pt x="1904" y="160"/>
                  </a:lnTo>
                  <a:lnTo>
                    <a:pt x="1907" y="131"/>
                  </a:lnTo>
                  <a:lnTo>
                    <a:pt x="1914" y="104"/>
                  </a:lnTo>
                  <a:lnTo>
                    <a:pt x="1925" y="79"/>
                  </a:lnTo>
                  <a:lnTo>
                    <a:pt x="1941" y="57"/>
                  </a:lnTo>
                  <a:lnTo>
                    <a:pt x="1960" y="37"/>
                  </a:lnTo>
                  <a:lnTo>
                    <a:pt x="1982" y="22"/>
                  </a:lnTo>
                  <a:lnTo>
                    <a:pt x="2006" y="10"/>
                  </a:lnTo>
                  <a:lnTo>
                    <a:pt x="2033" y="3"/>
                  </a:lnTo>
                  <a:lnTo>
                    <a:pt x="2061" y="0"/>
                  </a:lnTo>
                  <a:close/>
                  <a:moveTo>
                    <a:pt x="158" y="0"/>
                  </a:moveTo>
                  <a:lnTo>
                    <a:pt x="186" y="3"/>
                  </a:lnTo>
                  <a:lnTo>
                    <a:pt x="213" y="10"/>
                  </a:lnTo>
                  <a:lnTo>
                    <a:pt x="238" y="22"/>
                  </a:lnTo>
                  <a:lnTo>
                    <a:pt x="260" y="37"/>
                  </a:lnTo>
                  <a:lnTo>
                    <a:pt x="279" y="57"/>
                  </a:lnTo>
                  <a:lnTo>
                    <a:pt x="294" y="79"/>
                  </a:lnTo>
                  <a:lnTo>
                    <a:pt x="306" y="104"/>
                  </a:lnTo>
                  <a:lnTo>
                    <a:pt x="313" y="131"/>
                  </a:lnTo>
                  <a:lnTo>
                    <a:pt x="316" y="160"/>
                  </a:lnTo>
                  <a:lnTo>
                    <a:pt x="316" y="786"/>
                  </a:lnTo>
                  <a:lnTo>
                    <a:pt x="313" y="815"/>
                  </a:lnTo>
                  <a:lnTo>
                    <a:pt x="306" y="842"/>
                  </a:lnTo>
                  <a:lnTo>
                    <a:pt x="294" y="867"/>
                  </a:lnTo>
                  <a:lnTo>
                    <a:pt x="279" y="889"/>
                  </a:lnTo>
                  <a:lnTo>
                    <a:pt x="260" y="908"/>
                  </a:lnTo>
                  <a:lnTo>
                    <a:pt x="238" y="924"/>
                  </a:lnTo>
                  <a:lnTo>
                    <a:pt x="213" y="936"/>
                  </a:lnTo>
                  <a:lnTo>
                    <a:pt x="186" y="943"/>
                  </a:lnTo>
                  <a:lnTo>
                    <a:pt x="158" y="946"/>
                  </a:lnTo>
                  <a:lnTo>
                    <a:pt x="130" y="943"/>
                  </a:lnTo>
                  <a:lnTo>
                    <a:pt x="104" y="936"/>
                  </a:lnTo>
                  <a:lnTo>
                    <a:pt x="78" y="924"/>
                  </a:lnTo>
                  <a:lnTo>
                    <a:pt x="56" y="908"/>
                  </a:lnTo>
                  <a:lnTo>
                    <a:pt x="37" y="889"/>
                  </a:lnTo>
                  <a:lnTo>
                    <a:pt x="22" y="867"/>
                  </a:lnTo>
                  <a:lnTo>
                    <a:pt x="10" y="842"/>
                  </a:lnTo>
                  <a:lnTo>
                    <a:pt x="3" y="815"/>
                  </a:lnTo>
                  <a:lnTo>
                    <a:pt x="0" y="786"/>
                  </a:lnTo>
                  <a:lnTo>
                    <a:pt x="0" y="160"/>
                  </a:lnTo>
                  <a:lnTo>
                    <a:pt x="3" y="131"/>
                  </a:lnTo>
                  <a:lnTo>
                    <a:pt x="10" y="104"/>
                  </a:lnTo>
                  <a:lnTo>
                    <a:pt x="22" y="79"/>
                  </a:lnTo>
                  <a:lnTo>
                    <a:pt x="37" y="57"/>
                  </a:lnTo>
                  <a:lnTo>
                    <a:pt x="56" y="37"/>
                  </a:lnTo>
                  <a:lnTo>
                    <a:pt x="78" y="22"/>
                  </a:lnTo>
                  <a:lnTo>
                    <a:pt x="104" y="10"/>
                  </a:lnTo>
                  <a:lnTo>
                    <a:pt x="130" y="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613"/>
            <p:cNvSpPr>
              <a:spLocks/>
            </p:cNvSpPr>
            <p:nvPr/>
          </p:nvSpPr>
          <p:spPr bwMode="auto">
            <a:xfrm>
              <a:off x="2566" y="1428"/>
              <a:ext cx="156" cy="197"/>
            </a:xfrm>
            <a:custGeom>
              <a:avLst/>
              <a:gdLst>
                <a:gd name="T0" fmla="*/ 0 w 1403"/>
                <a:gd name="T1" fmla="*/ 0 h 1775"/>
                <a:gd name="T2" fmla="*/ 17 w 1403"/>
                <a:gd name="T3" fmla="*/ 0 h 1775"/>
                <a:gd name="T4" fmla="*/ 17 w 1403"/>
                <a:gd name="T5" fmla="*/ 14 h 1775"/>
                <a:gd name="T6" fmla="*/ 17 w 1403"/>
                <a:gd name="T7" fmla="*/ 14 h 1775"/>
                <a:gd name="T8" fmla="*/ 17 w 1403"/>
                <a:gd name="T9" fmla="*/ 15 h 1775"/>
                <a:gd name="T10" fmla="*/ 17 w 1403"/>
                <a:gd name="T11" fmla="*/ 15 h 1775"/>
                <a:gd name="T12" fmla="*/ 17 w 1403"/>
                <a:gd name="T13" fmla="*/ 15 h 1775"/>
                <a:gd name="T14" fmla="*/ 17 w 1403"/>
                <a:gd name="T15" fmla="*/ 15 h 1775"/>
                <a:gd name="T16" fmla="*/ 16 w 1403"/>
                <a:gd name="T17" fmla="*/ 16 h 1775"/>
                <a:gd name="T18" fmla="*/ 16 w 1403"/>
                <a:gd name="T19" fmla="*/ 16 h 1775"/>
                <a:gd name="T20" fmla="*/ 16 w 1403"/>
                <a:gd name="T21" fmla="*/ 16 h 1775"/>
                <a:gd name="T22" fmla="*/ 14 w 1403"/>
                <a:gd name="T23" fmla="*/ 16 h 1775"/>
                <a:gd name="T24" fmla="*/ 14 w 1403"/>
                <a:gd name="T25" fmla="*/ 20 h 1775"/>
                <a:gd name="T26" fmla="*/ 14 w 1403"/>
                <a:gd name="T27" fmla="*/ 20 h 1775"/>
                <a:gd name="T28" fmla="*/ 14 w 1403"/>
                <a:gd name="T29" fmla="*/ 21 h 1775"/>
                <a:gd name="T30" fmla="*/ 14 w 1403"/>
                <a:gd name="T31" fmla="*/ 21 h 1775"/>
                <a:gd name="T32" fmla="*/ 14 w 1403"/>
                <a:gd name="T33" fmla="*/ 21 h 1775"/>
                <a:gd name="T34" fmla="*/ 13 w 1403"/>
                <a:gd name="T35" fmla="*/ 21 h 1775"/>
                <a:gd name="T36" fmla="*/ 13 w 1403"/>
                <a:gd name="T37" fmla="*/ 22 h 1775"/>
                <a:gd name="T38" fmla="*/ 13 w 1403"/>
                <a:gd name="T39" fmla="*/ 22 h 1775"/>
                <a:gd name="T40" fmla="*/ 12 w 1403"/>
                <a:gd name="T41" fmla="*/ 22 h 1775"/>
                <a:gd name="T42" fmla="*/ 12 w 1403"/>
                <a:gd name="T43" fmla="*/ 22 h 1775"/>
                <a:gd name="T44" fmla="*/ 12 w 1403"/>
                <a:gd name="T45" fmla="*/ 22 h 1775"/>
                <a:gd name="T46" fmla="*/ 11 w 1403"/>
                <a:gd name="T47" fmla="*/ 22 h 1775"/>
                <a:gd name="T48" fmla="*/ 11 w 1403"/>
                <a:gd name="T49" fmla="*/ 22 h 1775"/>
                <a:gd name="T50" fmla="*/ 11 w 1403"/>
                <a:gd name="T51" fmla="*/ 21 h 1775"/>
                <a:gd name="T52" fmla="*/ 11 w 1403"/>
                <a:gd name="T53" fmla="*/ 21 h 1775"/>
                <a:gd name="T54" fmla="*/ 10 w 1403"/>
                <a:gd name="T55" fmla="*/ 21 h 1775"/>
                <a:gd name="T56" fmla="*/ 10 w 1403"/>
                <a:gd name="T57" fmla="*/ 21 h 1775"/>
                <a:gd name="T58" fmla="*/ 10 w 1403"/>
                <a:gd name="T59" fmla="*/ 20 h 1775"/>
                <a:gd name="T60" fmla="*/ 10 w 1403"/>
                <a:gd name="T61" fmla="*/ 20 h 1775"/>
                <a:gd name="T62" fmla="*/ 10 w 1403"/>
                <a:gd name="T63" fmla="*/ 16 h 1775"/>
                <a:gd name="T64" fmla="*/ 7 w 1403"/>
                <a:gd name="T65" fmla="*/ 16 h 1775"/>
                <a:gd name="T66" fmla="*/ 7 w 1403"/>
                <a:gd name="T67" fmla="*/ 20 h 1775"/>
                <a:gd name="T68" fmla="*/ 7 w 1403"/>
                <a:gd name="T69" fmla="*/ 20 h 1775"/>
                <a:gd name="T70" fmla="*/ 7 w 1403"/>
                <a:gd name="T71" fmla="*/ 21 h 1775"/>
                <a:gd name="T72" fmla="*/ 7 w 1403"/>
                <a:gd name="T73" fmla="*/ 21 h 1775"/>
                <a:gd name="T74" fmla="*/ 7 w 1403"/>
                <a:gd name="T75" fmla="*/ 21 h 1775"/>
                <a:gd name="T76" fmla="*/ 6 w 1403"/>
                <a:gd name="T77" fmla="*/ 21 h 1775"/>
                <a:gd name="T78" fmla="*/ 6 w 1403"/>
                <a:gd name="T79" fmla="*/ 22 h 1775"/>
                <a:gd name="T80" fmla="*/ 6 w 1403"/>
                <a:gd name="T81" fmla="*/ 22 h 1775"/>
                <a:gd name="T82" fmla="*/ 6 w 1403"/>
                <a:gd name="T83" fmla="*/ 22 h 1775"/>
                <a:gd name="T84" fmla="*/ 5 w 1403"/>
                <a:gd name="T85" fmla="*/ 22 h 1775"/>
                <a:gd name="T86" fmla="*/ 5 w 1403"/>
                <a:gd name="T87" fmla="*/ 22 h 1775"/>
                <a:gd name="T88" fmla="*/ 5 w 1403"/>
                <a:gd name="T89" fmla="*/ 22 h 1775"/>
                <a:gd name="T90" fmla="*/ 4 w 1403"/>
                <a:gd name="T91" fmla="*/ 22 h 1775"/>
                <a:gd name="T92" fmla="*/ 4 w 1403"/>
                <a:gd name="T93" fmla="*/ 21 h 1775"/>
                <a:gd name="T94" fmla="*/ 4 w 1403"/>
                <a:gd name="T95" fmla="*/ 21 h 1775"/>
                <a:gd name="T96" fmla="*/ 4 w 1403"/>
                <a:gd name="T97" fmla="*/ 21 h 1775"/>
                <a:gd name="T98" fmla="*/ 3 w 1403"/>
                <a:gd name="T99" fmla="*/ 21 h 1775"/>
                <a:gd name="T100" fmla="*/ 3 w 1403"/>
                <a:gd name="T101" fmla="*/ 20 h 1775"/>
                <a:gd name="T102" fmla="*/ 3 w 1403"/>
                <a:gd name="T103" fmla="*/ 20 h 1775"/>
                <a:gd name="T104" fmla="*/ 3 w 1403"/>
                <a:gd name="T105" fmla="*/ 16 h 1775"/>
                <a:gd name="T106" fmla="*/ 2 w 1403"/>
                <a:gd name="T107" fmla="*/ 16 h 1775"/>
                <a:gd name="T108" fmla="*/ 1 w 1403"/>
                <a:gd name="T109" fmla="*/ 16 h 1775"/>
                <a:gd name="T110" fmla="*/ 1 w 1403"/>
                <a:gd name="T111" fmla="*/ 16 h 1775"/>
                <a:gd name="T112" fmla="*/ 1 w 1403"/>
                <a:gd name="T113" fmla="*/ 15 h 1775"/>
                <a:gd name="T114" fmla="*/ 0 w 1403"/>
                <a:gd name="T115" fmla="*/ 15 h 1775"/>
                <a:gd name="T116" fmla="*/ 0 w 1403"/>
                <a:gd name="T117" fmla="*/ 15 h 1775"/>
                <a:gd name="T118" fmla="*/ 0 w 1403"/>
                <a:gd name="T119" fmla="*/ 15 h 1775"/>
                <a:gd name="T120" fmla="*/ 0 w 1403"/>
                <a:gd name="T121" fmla="*/ 14 h 1775"/>
                <a:gd name="T122" fmla="*/ 0 w 1403"/>
                <a:gd name="T123" fmla="*/ 14 h 1775"/>
                <a:gd name="T124" fmla="*/ 0 w 1403"/>
                <a:gd name="T125" fmla="*/ 0 h 17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3"/>
                <a:gd name="T190" fmla="*/ 0 h 1775"/>
                <a:gd name="T191" fmla="*/ 1403 w 1403"/>
                <a:gd name="T192" fmla="*/ 1775 h 17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3" h="1775">
                  <a:moveTo>
                    <a:pt x="0" y="0"/>
                  </a:moveTo>
                  <a:lnTo>
                    <a:pt x="1403" y="0"/>
                  </a:lnTo>
                  <a:lnTo>
                    <a:pt x="1403" y="1143"/>
                  </a:lnTo>
                  <a:lnTo>
                    <a:pt x="1401" y="1168"/>
                  </a:lnTo>
                  <a:lnTo>
                    <a:pt x="1393" y="1191"/>
                  </a:lnTo>
                  <a:lnTo>
                    <a:pt x="1382" y="1212"/>
                  </a:lnTo>
                  <a:lnTo>
                    <a:pt x="1367" y="1230"/>
                  </a:lnTo>
                  <a:lnTo>
                    <a:pt x="1349" y="1246"/>
                  </a:lnTo>
                  <a:lnTo>
                    <a:pt x="1328" y="1257"/>
                  </a:lnTo>
                  <a:lnTo>
                    <a:pt x="1305" y="1265"/>
                  </a:lnTo>
                  <a:lnTo>
                    <a:pt x="1281" y="1267"/>
                  </a:lnTo>
                  <a:lnTo>
                    <a:pt x="1140" y="1267"/>
                  </a:lnTo>
                  <a:lnTo>
                    <a:pt x="1140" y="1615"/>
                  </a:lnTo>
                  <a:lnTo>
                    <a:pt x="1137" y="1644"/>
                  </a:lnTo>
                  <a:lnTo>
                    <a:pt x="1130" y="1671"/>
                  </a:lnTo>
                  <a:lnTo>
                    <a:pt x="1118" y="1695"/>
                  </a:lnTo>
                  <a:lnTo>
                    <a:pt x="1103" y="1718"/>
                  </a:lnTo>
                  <a:lnTo>
                    <a:pt x="1084" y="1737"/>
                  </a:lnTo>
                  <a:lnTo>
                    <a:pt x="1062" y="1752"/>
                  </a:lnTo>
                  <a:lnTo>
                    <a:pt x="1037" y="1765"/>
                  </a:lnTo>
                  <a:lnTo>
                    <a:pt x="1011" y="1772"/>
                  </a:lnTo>
                  <a:lnTo>
                    <a:pt x="983" y="1775"/>
                  </a:lnTo>
                  <a:lnTo>
                    <a:pt x="955" y="1772"/>
                  </a:lnTo>
                  <a:lnTo>
                    <a:pt x="927" y="1765"/>
                  </a:lnTo>
                  <a:lnTo>
                    <a:pt x="902" y="1752"/>
                  </a:lnTo>
                  <a:lnTo>
                    <a:pt x="880" y="1737"/>
                  </a:lnTo>
                  <a:lnTo>
                    <a:pt x="861" y="1718"/>
                  </a:lnTo>
                  <a:lnTo>
                    <a:pt x="846" y="1695"/>
                  </a:lnTo>
                  <a:lnTo>
                    <a:pt x="834" y="1671"/>
                  </a:lnTo>
                  <a:lnTo>
                    <a:pt x="827" y="1644"/>
                  </a:lnTo>
                  <a:lnTo>
                    <a:pt x="824" y="1615"/>
                  </a:lnTo>
                  <a:lnTo>
                    <a:pt x="824" y="1267"/>
                  </a:lnTo>
                  <a:lnTo>
                    <a:pt x="579" y="1267"/>
                  </a:lnTo>
                  <a:lnTo>
                    <a:pt x="579" y="1615"/>
                  </a:lnTo>
                  <a:lnTo>
                    <a:pt x="576" y="1644"/>
                  </a:lnTo>
                  <a:lnTo>
                    <a:pt x="569" y="1671"/>
                  </a:lnTo>
                  <a:lnTo>
                    <a:pt x="557" y="1695"/>
                  </a:lnTo>
                  <a:lnTo>
                    <a:pt x="542" y="1718"/>
                  </a:lnTo>
                  <a:lnTo>
                    <a:pt x="523" y="1737"/>
                  </a:lnTo>
                  <a:lnTo>
                    <a:pt x="501" y="1752"/>
                  </a:lnTo>
                  <a:lnTo>
                    <a:pt x="476" y="1765"/>
                  </a:lnTo>
                  <a:lnTo>
                    <a:pt x="450" y="1772"/>
                  </a:lnTo>
                  <a:lnTo>
                    <a:pt x="421" y="1775"/>
                  </a:lnTo>
                  <a:lnTo>
                    <a:pt x="393" y="1772"/>
                  </a:lnTo>
                  <a:lnTo>
                    <a:pt x="366" y="1765"/>
                  </a:lnTo>
                  <a:lnTo>
                    <a:pt x="342" y="1752"/>
                  </a:lnTo>
                  <a:lnTo>
                    <a:pt x="320" y="1737"/>
                  </a:lnTo>
                  <a:lnTo>
                    <a:pt x="301" y="1718"/>
                  </a:lnTo>
                  <a:lnTo>
                    <a:pt x="285" y="1695"/>
                  </a:lnTo>
                  <a:lnTo>
                    <a:pt x="274" y="1671"/>
                  </a:lnTo>
                  <a:lnTo>
                    <a:pt x="267" y="1644"/>
                  </a:lnTo>
                  <a:lnTo>
                    <a:pt x="264" y="1615"/>
                  </a:lnTo>
                  <a:lnTo>
                    <a:pt x="264" y="1267"/>
                  </a:lnTo>
                  <a:lnTo>
                    <a:pt x="123" y="1267"/>
                  </a:lnTo>
                  <a:lnTo>
                    <a:pt x="98" y="1265"/>
                  </a:lnTo>
                  <a:lnTo>
                    <a:pt x="75" y="1257"/>
                  </a:lnTo>
                  <a:lnTo>
                    <a:pt x="54" y="1246"/>
                  </a:lnTo>
                  <a:lnTo>
                    <a:pt x="36" y="1230"/>
                  </a:lnTo>
                  <a:lnTo>
                    <a:pt x="21" y="1212"/>
                  </a:lnTo>
                  <a:lnTo>
                    <a:pt x="10" y="1191"/>
                  </a:lnTo>
                  <a:lnTo>
                    <a:pt x="2" y="1168"/>
                  </a:lnTo>
                  <a:lnTo>
                    <a:pt x="0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614"/>
            <p:cNvSpPr>
              <a:spLocks noEditPoints="1"/>
            </p:cNvSpPr>
            <p:nvPr/>
          </p:nvSpPr>
          <p:spPr bwMode="auto">
            <a:xfrm>
              <a:off x="2566" y="1337"/>
              <a:ext cx="156" cy="79"/>
            </a:xfrm>
            <a:custGeom>
              <a:avLst/>
              <a:gdLst>
                <a:gd name="T0" fmla="*/ 12 w 1403"/>
                <a:gd name="T1" fmla="*/ 5 h 715"/>
                <a:gd name="T2" fmla="*/ 12 w 1403"/>
                <a:gd name="T3" fmla="*/ 5 h 715"/>
                <a:gd name="T4" fmla="*/ 12 w 1403"/>
                <a:gd name="T5" fmla="*/ 5 h 715"/>
                <a:gd name="T6" fmla="*/ 12 w 1403"/>
                <a:gd name="T7" fmla="*/ 6 h 715"/>
                <a:gd name="T8" fmla="*/ 12 w 1403"/>
                <a:gd name="T9" fmla="*/ 6 h 715"/>
                <a:gd name="T10" fmla="*/ 12 w 1403"/>
                <a:gd name="T11" fmla="*/ 6 h 715"/>
                <a:gd name="T12" fmla="*/ 13 w 1403"/>
                <a:gd name="T13" fmla="*/ 6 h 715"/>
                <a:gd name="T14" fmla="*/ 13 w 1403"/>
                <a:gd name="T15" fmla="*/ 6 h 715"/>
                <a:gd name="T16" fmla="*/ 13 w 1403"/>
                <a:gd name="T17" fmla="*/ 6 h 715"/>
                <a:gd name="T18" fmla="*/ 13 w 1403"/>
                <a:gd name="T19" fmla="*/ 5 h 715"/>
                <a:gd name="T20" fmla="*/ 13 w 1403"/>
                <a:gd name="T21" fmla="*/ 5 h 715"/>
                <a:gd name="T22" fmla="*/ 13 w 1403"/>
                <a:gd name="T23" fmla="*/ 5 h 715"/>
                <a:gd name="T24" fmla="*/ 5 w 1403"/>
                <a:gd name="T25" fmla="*/ 4 h 715"/>
                <a:gd name="T26" fmla="*/ 5 w 1403"/>
                <a:gd name="T27" fmla="*/ 5 h 715"/>
                <a:gd name="T28" fmla="*/ 4 w 1403"/>
                <a:gd name="T29" fmla="*/ 5 h 715"/>
                <a:gd name="T30" fmla="*/ 4 w 1403"/>
                <a:gd name="T31" fmla="*/ 5 h 715"/>
                <a:gd name="T32" fmla="*/ 4 w 1403"/>
                <a:gd name="T33" fmla="*/ 6 h 715"/>
                <a:gd name="T34" fmla="*/ 5 w 1403"/>
                <a:gd name="T35" fmla="*/ 6 h 715"/>
                <a:gd name="T36" fmla="*/ 5 w 1403"/>
                <a:gd name="T37" fmla="*/ 6 h 715"/>
                <a:gd name="T38" fmla="*/ 5 w 1403"/>
                <a:gd name="T39" fmla="*/ 6 h 715"/>
                <a:gd name="T40" fmla="*/ 6 w 1403"/>
                <a:gd name="T41" fmla="*/ 6 h 715"/>
                <a:gd name="T42" fmla="*/ 6 w 1403"/>
                <a:gd name="T43" fmla="*/ 5 h 715"/>
                <a:gd name="T44" fmla="*/ 6 w 1403"/>
                <a:gd name="T45" fmla="*/ 5 h 715"/>
                <a:gd name="T46" fmla="*/ 5 w 1403"/>
                <a:gd name="T47" fmla="*/ 5 h 715"/>
                <a:gd name="T48" fmla="*/ 5 w 1403"/>
                <a:gd name="T49" fmla="*/ 4 h 715"/>
                <a:gd name="T50" fmla="*/ 3 w 1403"/>
                <a:gd name="T51" fmla="*/ 0 h 715"/>
                <a:gd name="T52" fmla="*/ 3 w 1403"/>
                <a:gd name="T53" fmla="*/ 0 h 715"/>
                <a:gd name="T54" fmla="*/ 6 w 1403"/>
                <a:gd name="T55" fmla="*/ 2 h 715"/>
                <a:gd name="T56" fmla="*/ 7 w 1403"/>
                <a:gd name="T57" fmla="*/ 2 h 715"/>
                <a:gd name="T58" fmla="*/ 9 w 1403"/>
                <a:gd name="T59" fmla="*/ 2 h 715"/>
                <a:gd name="T60" fmla="*/ 10 w 1403"/>
                <a:gd name="T61" fmla="*/ 2 h 715"/>
                <a:gd name="T62" fmla="*/ 12 w 1403"/>
                <a:gd name="T63" fmla="*/ 2 h 715"/>
                <a:gd name="T64" fmla="*/ 14 w 1403"/>
                <a:gd name="T65" fmla="*/ 0 h 715"/>
                <a:gd name="T66" fmla="*/ 14 w 1403"/>
                <a:gd name="T67" fmla="*/ 0 h 715"/>
                <a:gd name="T68" fmla="*/ 14 w 1403"/>
                <a:gd name="T69" fmla="*/ 0 h 715"/>
                <a:gd name="T70" fmla="*/ 14 w 1403"/>
                <a:gd name="T71" fmla="*/ 0 h 715"/>
                <a:gd name="T72" fmla="*/ 14 w 1403"/>
                <a:gd name="T73" fmla="*/ 0 h 715"/>
                <a:gd name="T74" fmla="*/ 13 w 1403"/>
                <a:gd name="T75" fmla="*/ 3 h 715"/>
                <a:gd name="T76" fmla="*/ 15 w 1403"/>
                <a:gd name="T77" fmla="*/ 4 h 715"/>
                <a:gd name="T78" fmla="*/ 16 w 1403"/>
                <a:gd name="T79" fmla="*/ 5 h 715"/>
                <a:gd name="T80" fmla="*/ 17 w 1403"/>
                <a:gd name="T81" fmla="*/ 6 h 715"/>
                <a:gd name="T82" fmla="*/ 17 w 1403"/>
                <a:gd name="T83" fmla="*/ 7 h 715"/>
                <a:gd name="T84" fmla="*/ 17 w 1403"/>
                <a:gd name="T85" fmla="*/ 9 h 715"/>
                <a:gd name="T86" fmla="*/ 0 w 1403"/>
                <a:gd name="T87" fmla="*/ 8 h 715"/>
                <a:gd name="T88" fmla="*/ 1 w 1403"/>
                <a:gd name="T89" fmla="*/ 7 h 715"/>
                <a:gd name="T90" fmla="*/ 1 w 1403"/>
                <a:gd name="T91" fmla="*/ 6 h 715"/>
                <a:gd name="T92" fmla="*/ 2 w 1403"/>
                <a:gd name="T93" fmla="*/ 4 h 715"/>
                <a:gd name="T94" fmla="*/ 3 w 1403"/>
                <a:gd name="T95" fmla="*/ 3 h 715"/>
                <a:gd name="T96" fmla="*/ 5 w 1403"/>
                <a:gd name="T97" fmla="*/ 3 h 715"/>
                <a:gd name="T98" fmla="*/ 3 w 1403"/>
                <a:gd name="T99" fmla="*/ 0 h 715"/>
                <a:gd name="T100" fmla="*/ 3 w 1403"/>
                <a:gd name="T101" fmla="*/ 0 h 715"/>
                <a:gd name="T102" fmla="*/ 3 w 1403"/>
                <a:gd name="T103" fmla="*/ 0 h 7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03"/>
                <a:gd name="T157" fmla="*/ 0 h 715"/>
                <a:gd name="T158" fmla="*/ 1403 w 1403"/>
                <a:gd name="T159" fmla="*/ 715 h 7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03" h="715">
                  <a:moveTo>
                    <a:pt x="1008" y="366"/>
                  </a:moveTo>
                  <a:lnTo>
                    <a:pt x="987" y="369"/>
                  </a:lnTo>
                  <a:lnTo>
                    <a:pt x="969" y="377"/>
                  </a:lnTo>
                  <a:lnTo>
                    <a:pt x="952" y="389"/>
                  </a:lnTo>
                  <a:lnTo>
                    <a:pt x="940" y="405"/>
                  </a:lnTo>
                  <a:lnTo>
                    <a:pt x="932" y="423"/>
                  </a:lnTo>
                  <a:lnTo>
                    <a:pt x="929" y="444"/>
                  </a:lnTo>
                  <a:lnTo>
                    <a:pt x="932" y="464"/>
                  </a:lnTo>
                  <a:lnTo>
                    <a:pt x="940" y="483"/>
                  </a:lnTo>
                  <a:lnTo>
                    <a:pt x="952" y="498"/>
                  </a:lnTo>
                  <a:lnTo>
                    <a:pt x="969" y="510"/>
                  </a:lnTo>
                  <a:lnTo>
                    <a:pt x="987" y="518"/>
                  </a:lnTo>
                  <a:lnTo>
                    <a:pt x="1008" y="521"/>
                  </a:lnTo>
                  <a:lnTo>
                    <a:pt x="1028" y="518"/>
                  </a:lnTo>
                  <a:lnTo>
                    <a:pt x="1047" y="510"/>
                  </a:lnTo>
                  <a:lnTo>
                    <a:pt x="1062" y="498"/>
                  </a:lnTo>
                  <a:lnTo>
                    <a:pt x="1074" y="483"/>
                  </a:lnTo>
                  <a:lnTo>
                    <a:pt x="1082" y="464"/>
                  </a:lnTo>
                  <a:lnTo>
                    <a:pt x="1085" y="444"/>
                  </a:lnTo>
                  <a:lnTo>
                    <a:pt x="1082" y="423"/>
                  </a:lnTo>
                  <a:lnTo>
                    <a:pt x="1074" y="405"/>
                  </a:lnTo>
                  <a:lnTo>
                    <a:pt x="1062" y="389"/>
                  </a:lnTo>
                  <a:lnTo>
                    <a:pt x="1047" y="377"/>
                  </a:lnTo>
                  <a:lnTo>
                    <a:pt x="1028" y="369"/>
                  </a:lnTo>
                  <a:lnTo>
                    <a:pt x="1008" y="366"/>
                  </a:lnTo>
                  <a:close/>
                  <a:moveTo>
                    <a:pt x="405" y="366"/>
                  </a:moveTo>
                  <a:lnTo>
                    <a:pt x="384" y="369"/>
                  </a:lnTo>
                  <a:lnTo>
                    <a:pt x="366" y="377"/>
                  </a:lnTo>
                  <a:lnTo>
                    <a:pt x="350" y="389"/>
                  </a:lnTo>
                  <a:lnTo>
                    <a:pt x="338" y="405"/>
                  </a:lnTo>
                  <a:lnTo>
                    <a:pt x="331" y="423"/>
                  </a:lnTo>
                  <a:lnTo>
                    <a:pt x="328" y="444"/>
                  </a:lnTo>
                  <a:lnTo>
                    <a:pt x="331" y="464"/>
                  </a:lnTo>
                  <a:lnTo>
                    <a:pt x="338" y="483"/>
                  </a:lnTo>
                  <a:lnTo>
                    <a:pt x="350" y="498"/>
                  </a:lnTo>
                  <a:lnTo>
                    <a:pt x="366" y="510"/>
                  </a:lnTo>
                  <a:lnTo>
                    <a:pt x="384" y="518"/>
                  </a:lnTo>
                  <a:lnTo>
                    <a:pt x="405" y="521"/>
                  </a:lnTo>
                  <a:lnTo>
                    <a:pt x="426" y="518"/>
                  </a:lnTo>
                  <a:lnTo>
                    <a:pt x="444" y="510"/>
                  </a:lnTo>
                  <a:lnTo>
                    <a:pt x="461" y="498"/>
                  </a:lnTo>
                  <a:lnTo>
                    <a:pt x="473" y="483"/>
                  </a:lnTo>
                  <a:lnTo>
                    <a:pt x="480" y="464"/>
                  </a:lnTo>
                  <a:lnTo>
                    <a:pt x="483" y="444"/>
                  </a:lnTo>
                  <a:lnTo>
                    <a:pt x="480" y="423"/>
                  </a:lnTo>
                  <a:lnTo>
                    <a:pt x="473" y="405"/>
                  </a:lnTo>
                  <a:lnTo>
                    <a:pt x="461" y="389"/>
                  </a:lnTo>
                  <a:lnTo>
                    <a:pt x="444" y="377"/>
                  </a:lnTo>
                  <a:lnTo>
                    <a:pt x="426" y="369"/>
                  </a:lnTo>
                  <a:lnTo>
                    <a:pt x="405" y="366"/>
                  </a:lnTo>
                  <a:close/>
                  <a:moveTo>
                    <a:pt x="252" y="0"/>
                  </a:moveTo>
                  <a:lnTo>
                    <a:pt x="261" y="0"/>
                  </a:lnTo>
                  <a:lnTo>
                    <a:pt x="269" y="4"/>
                  </a:lnTo>
                  <a:lnTo>
                    <a:pt x="276" y="11"/>
                  </a:lnTo>
                  <a:lnTo>
                    <a:pt x="410" y="207"/>
                  </a:lnTo>
                  <a:lnTo>
                    <a:pt x="465" y="188"/>
                  </a:lnTo>
                  <a:lnTo>
                    <a:pt x="521" y="173"/>
                  </a:lnTo>
                  <a:lnTo>
                    <a:pt x="580" y="161"/>
                  </a:lnTo>
                  <a:lnTo>
                    <a:pt x="639" y="154"/>
                  </a:lnTo>
                  <a:lnTo>
                    <a:pt x="700" y="152"/>
                  </a:lnTo>
                  <a:lnTo>
                    <a:pt x="763" y="154"/>
                  </a:lnTo>
                  <a:lnTo>
                    <a:pt x="823" y="161"/>
                  </a:lnTo>
                  <a:lnTo>
                    <a:pt x="882" y="173"/>
                  </a:lnTo>
                  <a:lnTo>
                    <a:pt x="938" y="188"/>
                  </a:lnTo>
                  <a:lnTo>
                    <a:pt x="993" y="207"/>
                  </a:lnTo>
                  <a:lnTo>
                    <a:pt x="1127" y="11"/>
                  </a:lnTo>
                  <a:lnTo>
                    <a:pt x="1134" y="4"/>
                  </a:lnTo>
                  <a:lnTo>
                    <a:pt x="1142" y="0"/>
                  </a:lnTo>
                  <a:lnTo>
                    <a:pt x="1151" y="0"/>
                  </a:lnTo>
                  <a:lnTo>
                    <a:pt x="1159" y="3"/>
                  </a:lnTo>
                  <a:lnTo>
                    <a:pt x="1165" y="10"/>
                  </a:lnTo>
                  <a:lnTo>
                    <a:pt x="1168" y="18"/>
                  </a:lnTo>
                  <a:lnTo>
                    <a:pt x="1168" y="28"/>
                  </a:lnTo>
                  <a:lnTo>
                    <a:pt x="1164" y="37"/>
                  </a:lnTo>
                  <a:lnTo>
                    <a:pt x="1034" y="224"/>
                  </a:lnTo>
                  <a:lnTo>
                    <a:pt x="1089" y="252"/>
                  </a:lnTo>
                  <a:lnTo>
                    <a:pt x="1140" y="285"/>
                  </a:lnTo>
                  <a:lnTo>
                    <a:pt x="1187" y="321"/>
                  </a:lnTo>
                  <a:lnTo>
                    <a:pt x="1232" y="361"/>
                  </a:lnTo>
                  <a:lnTo>
                    <a:pt x="1271" y="404"/>
                  </a:lnTo>
                  <a:lnTo>
                    <a:pt x="1306" y="449"/>
                  </a:lnTo>
                  <a:lnTo>
                    <a:pt x="1336" y="498"/>
                  </a:lnTo>
                  <a:lnTo>
                    <a:pt x="1361" y="550"/>
                  </a:lnTo>
                  <a:lnTo>
                    <a:pt x="1381" y="603"/>
                  </a:lnTo>
                  <a:lnTo>
                    <a:pt x="1395" y="658"/>
                  </a:lnTo>
                  <a:lnTo>
                    <a:pt x="1403" y="715"/>
                  </a:lnTo>
                  <a:lnTo>
                    <a:pt x="0" y="715"/>
                  </a:lnTo>
                  <a:lnTo>
                    <a:pt x="8" y="658"/>
                  </a:lnTo>
                  <a:lnTo>
                    <a:pt x="22" y="603"/>
                  </a:lnTo>
                  <a:lnTo>
                    <a:pt x="42" y="550"/>
                  </a:lnTo>
                  <a:lnTo>
                    <a:pt x="67" y="498"/>
                  </a:lnTo>
                  <a:lnTo>
                    <a:pt x="97" y="449"/>
                  </a:lnTo>
                  <a:lnTo>
                    <a:pt x="132" y="404"/>
                  </a:lnTo>
                  <a:lnTo>
                    <a:pt x="171" y="361"/>
                  </a:lnTo>
                  <a:lnTo>
                    <a:pt x="216" y="321"/>
                  </a:lnTo>
                  <a:lnTo>
                    <a:pt x="263" y="285"/>
                  </a:lnTo>
                  <a:lnTo>
                    <a:pt x="314" y="252"/>
                  </a:lnTo>
                  <a:lnTo>
                    <a:pt x="369" y="224"/>
                  </a:lnTo>
                  <a:lnTo>
                    <a:pt x="239" y="37"/>
                  </a:lnTo>
                  <a:lnTo>
                    <a:pt x="235" y="28"/>
                  </a:lnTo>
                  <a:lnTo>
                    <a:pt x="235" y="18"/>
                  </a:lnTo>
                  <a:lnTo>
                    <a:pt x="238" y="10"/>
                  </a:lnTo>
                  <a:lnTo>
                    <a:pt x="244" y="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9" name="Groupe 1">
            <a:extLst>
              <a:ext uri="{FF2B5EF4-FFF2-40B4-BE49-F238E27FC236}">
                <a16:creationId xmlns:a16="http://schemas.microsoft.com/office/drawing/2014/main" xmlns="" id="{730326FF-6106-49CD-A04A-B6CADE4F6B98}"/>
              </a:ext>
            </a:extLst>
          </p:cNvPr>
          <p:cNvGrpSpPr/>
          <p:nvPr/>
        </p:nvGrpSpPr>
        <p:grpSpPr>
          <a:xfrm flipV="1">
            <a:off x="883267" y="2320366"/>
            <a:ext cx="2306978" cy="2820329"/>
            <a:chOff x="4559705" y="467942"/>
            <a:chExt cx="3613815" cy="4417965"/>
          </a:xfrm>
          <a:solidFill>
            <a:schemeClr val="accent2"/>
          </a:solidFill>
        </p:grpSpPr>
        <p:sp>
          <p:nvSpPr>
            <p:cNvPr id="50" name="Forme libre : forme 22"/>
            <p:cNvSpPr>
              <a:spLocks noChangeAspect="1"/>
            </p:cNvSpPr>
            <p:nvPr/>
          </p:nvSpPr>
          <p:spPr>
            <a:xfrm rot="10800000">
              <a:off x="4559706" y="2005678"/>
              <a:ext cx="3613814" cy="2880229"/>
            </a:xfrm>
            <a:custGeom>
              <a:avLst/>
              <a:gdLst>
                <a:gd name="connsiteX0" fmla="*/ 1806907 w 3613814"/>
                <a:gd name="connsiteY0" fmla="*/ 0 h 2880229"/>
                <a:gd name="connsiteX1" fmla="*/ 3613814 w 3613814"/>
                <a:gd name="connsiteY1" fmla="*/ 1806907 h 2880229"/>
                <a:gd name="connsiteX2" fmla="*/ 3613814 w 3613814"/>
                <a:gd name="connsiteY2" fmla="*/ 2880229 h 2880229"/>
                <a:gd name="connsiteX3" fmla="*/ 0 w 3613814"/>
                <a:gd name="connsiteY3" fmla="*/ 2880229 h 2880229"/>
                <a:gd name="connsiteX4" fmla="*/ 0 w 3613814"/>
                <a:gd name="connsiteY4" fmla="*/ 1806907 h 2880229"/>
                <a:gd name="connsiteX5" fmla="*/ 1806907 w 3613814"/>
                <a:gd name="connsiteY5" fmla="*/ 0 h 2880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3814" h="2880229">
                  <a:moveTo>
                    <a:pt x="1806907" y="0"/>
                  </a:moveTo>
                  <a:cubicBezTo>
                    <a:pt x="2804834" y="0"/>
                    <a:pt x="3613814" y="808980"/>
                    <a:pt x="3613814" y="1806907"/>
                  </a:cubicBezTo>
                  <a:lnTo>
                    <a:pt x="3613814" y="2880229"/>
                  </a:lnTo>
                  <a:lnTo>
                    <a:pt x="0" y="2880229"/>
                  </a:lnTo>
                  <a:lnTo>
                    <a:pt x="0" y="1806907"/>
                  </a:lnTo>
                  <a:cubicBezTo>
                    <a:pt x="0" y="808980"/>
                    <a:pt x="808980" y="0"/>
                    <a:pt x="180690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1" name="Rectangle 29"/>
            <p:cNvSpPr/>
            <p:nvPr/>
          </p:nvSpPr>
          <p:spPr>
            <a:xfrm>
              <a:off x="4559705" y="467942"/>
              <a:ext cx="3613815" cy="23624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52" name="Espace réservé du contenu 2"/>
          <p:cNvSpPr txBox="1">
            <a:spLocks/>
          </p:cNvSpPr>
          <p:nvPr/>
        </p:nvSpPr>
        <p:spPr>
          <a:xfrm>
            <a:off x="916735" y="3200216"/>
            <a:ext cx="2240042" cy="62786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Bez návodu to jde lépe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3" name="Rectangle 36"/>
          <p:cNvSpPr/>
          <p:nvPr/>
        </p:nvSpPr>
        <p:spPr>
          <a:xfrm>
            <a:off x="1020477" y="3937277"/>
            <a:ext cx="2032557" cy="8240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Místo manuálu (16stran) jsme zavedli dopis.</a:t>
            </a:r>
          </a:p>
          <a:p>
            <a:pPr>
              <a:lnSpc>
                <a:spcPct val="85000"/>
              </a:lnSpc>
            </a:pPr>
            <a:endParaRPr lang="cs-CZ" sz="1050" dirty="0">
              <a:solidFill>
                <a:schemeClr val="bg1"/>
              </a:solidFill>
            </a:endParaRP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Efekt: </a:t>
            </a: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+20 % aktivace karet</a:t>
            </a:r>
          </a:p>
          <a:p>
            <a:pPr>
              <a:lnSpc>
                <a:spcPct val="85000"/>
              </a:lnSpc>
            </a:pPr>
            <a:r>
              <a:rPr lang="cs-CZ" sz="1050" dirty="0" smtClean="0">
                <a:solidFill>
                  <a:schemeClr val="bg1"/>
                </a:solidFill>
              </a:rPr>
              <a:t>snížení počtu telefonátů o34%.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62" name="Group 436"/>
          <p:cNvGrpSpPr>
            <a:grpSpLocks noChangeAspect="1"/>
          </p:cNvGrpSpPr>
          <p:nvPr/>
        </p:nvGrpSpPr>
        <p:grpSpPr bwMode="auto">
          <a:xfrm>
            <a:off x="1663659" y="2399937"/>
            <a:ext cx="799696" cy="796181"/>
            <a:chOff x="664" y="833"/>
            <a:chExt cx="368" cy="367"/>
          </a:xfrm>
        </p:grpSpPr>
        <p:sp>
          <p:nvSpPr>
            <p:cNvPr id="63" name="AutoShape 435"/>
            <p:cNvSpPr>
              <a:spLocks noChangeAspect="1" noChangeArrowheads="1" noTextEdit="1"/>
            </p:cNvSpPr>
            <p:nvPr/>
          </p:nvSpPr>
          <p:spPr bwMode="auto">
            <a:xfrm>
              <a:off x="664" y="833"/>
              <a:ext cx="36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4" name="Rectangle 437"/>
            <p:cNvSpPr>
              <a:spLocks noChangeArrowheads="1"/>
            </p:cNvSpPr>
            <p:nvPr/>
          </p:nvSpPr>
          <p:spPr bwMode="auto">
            <a:xfrm>
              <a:off x="664" y="833"/>
              <a:ext cx="362" cy="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US" altLang="fr-FR">
                <a:solidFill>
                  <a:srgbClr val="000000"/>
                </a:solidFill>
              </a:endParaRPr>
            </a:p>
          </p:txBody>
        </p:sp>
        <p:sp>
          <p:nvSpPr>
            <p:cNvPr id="65" name="Freeform 438"/>
            <p:cNvSpPr>
              <a:spLocks/>
            </p:cNvSpPr>
            <p:nvPr/>
          </p:nvSpPr>
          <p:spPr bwMode="auto">
            <a:xfrm>
              <a:off x="664" y="833"/>
              <a:ext cx="368" cy="367"/>
            </a:xfrm>
            <a:custGeom>
              <a:avLst/>
              <a:gdLst>
                <a:gd name="T0" fmla="*/ 195 w 368"/>
                <a:gd name="T1" fmla="*/ 0 h 367"/>
                <a:gd name="T2" fmla="*/ 217 w 368"/>
                <a:gd name="T3" fmla="*/ 3 h 367"/>
                <a:gd name="T4" fmla="*/ 238 w 368"/>
                <a:gd name="T5" fmla="*/ 8 h 367"/>
                <a:gd name="T6" fmla="*/ 258 w 368"/>
                <a:gd name="T7" fmla="*/ 15 h 367"/>
                <a:gd name="T8" fmla="*/ 277 w 368"/>
                <a:gd name="T9" fmla="*/ 25 h 367"/>
                <a:gd name="T10" fmla="*/ 295 w 368"/>
                <a:gd name="T11" fmla="*/ 37 h 367"/>
                <a:gd name="T12" fmla="*/ 311 w 368"/>
                <a:gd name="T13" fmla="*/ 50 h 367"/>
                <a:gd name="T14" fmla="*/ 325 w 368"/>
                <a:gd name="T15" fmla="*/ 65 h 367"/>
                <a:gd name="T16" fmla="*/ 338 w 368"/>
                <a:gd name="T17" fmla="*/ 82 h 367"/>
                <a:gd name="T18" fmla="*/ 348 w 368"/>
                <a:gd name="T19" fmla="*/ 100 h 367"/>
                <a:gd name="T20" fmla="*/ 357 w 368"/>
                <a:gd name="T21" fmla="*/ 119 h 367"/>
                <a:gd name="T22" fmla="*/ 363 w 368"/>
                <a:gd name="T23" fmla="*/ 140 h 367"/>
                <a:gd name="T24" fmla="*/ 367 w 368"/>
                <a:gd name="T25" fmla="*/ 161 h 367"/>
                <a:gd name="T26" fmla="*/ 368 w 368"/>
                <a:gd name="T27" fmla="*/ 184 h 367"/>
                <a:gd name="T28" fmla="*/ 367 w 368"/>
                <a:gd name="T29" fmla="*/ 206 h 367"/>
                <a:gd name="T30" fmla="*/ 363 w 368"/>
                <a:gd name="T31" fmla="*/ 227 h 367"/>
                <a:gd name="T32" fmla="*/ 357 w 368"/>
                <a:gd name="T33" fmla="*/ 248 h 367"/>
                <a:gd name="T34" fmla="*/ 348 w 368"/>
                <a:gd name="T35" fmla="*/ 267 h 367"/>
                <a:gd name="T36" fmla="*/ 338 w 368"/>
                <a:gd name="T37" fmla="*/ 285 h 367"/>
                <a:gd name="T38" fmla="*/ 325 w 368"/>
                <a:gd name="T39" fmla="*/ 302 h 367"/>
                <a:gd name="T40" fmla="*/ 311 w 368"/>
                <a:gd name="T41" fmla="*/ 317 h 367"/>
                <a:gd name="T42" fmla="*/ 295 w 368"/>
                <a:gd name="T43" fmla="*/ 330 h 367"/>
                <a:gd name="T44" fmla="*/ 277 w 368"/>
                <a:gd name="T45" fmla="*/ 342 h 367"/>
                <a:gd name="T46" fmla="*/ 258 w 368"/>
                <a:gd name="T47" fmla="*/ 352 h 367"/>
                <a:gd name="T48" fmla="*/ 238 w 368"/>
                <a:gd name="T49" fmla="*/ 359 h 367"/>
                <a:gd name="T50" fmla="*/ 217 w 368"/>
                <a:gd name="T51" fmla="*/ 364 h 367"/>
                <a:gd name="T52" fmla="*/ 195 w 368"/>
                <a:gd name="T53" fmla="*/ 367 h 367"/>
                <a:gd name="T54" fmla="*/ 173 w 368"/>
                <a:gd name="T55" fmla="*/ 367 h 367"/>
                <a:gd name="T56" fmla="*/ 151 w 368"/>
                <a:gd name="T57" fmla="*/ 364 h 367"/>
                <a:gd name="T58" fmla="*/ 130 w 368"/>
                <a:gd name="T59" fmla="*/ 359 h 367"/>
                <a:gd name="T60" fmla="*/ 110 w 368"/>
                <a:gd name="T61" fmla="*/ 352 h 367"/>
                <a:gd name="T62" fmla="*/ 91 w 368"/>
                <a:gd name="T63" fmla="*/ 342 h 367"/>
                <a:gd name="T64" fmla="*/ 74 w 368"/>
                <a:gd name="T65" fmla="*/ 330 h 367"/>
                <a:gd name="T66" fmla="*/ 58 w 368"/>
                <a:gd name="T67" fmla="*/ 317 h 367"/>
                <a:gd name="T68" fmla="*/ 43 w 368"/>
                <a:gd name="T69" fmla="*/ 302 h 367"/>
                <a:gd name="T70" fmla="*/ 31 w 368"/>
                <a:gd name="T71" fmla="*/ 285 h 367"/>
                <a:gd name="T72" fmla="*/ 20 w 368"/>
                <a:gd name="T73" fmla="*/ 267 h 367"/>
                <a:gd name="T74" fmla="*/ 12 w 368"/>
                <a:gd name="T75" fmla="*/ 248 h 367"/>
                <a:gd name="T76" fmla="*/ 5 w 368"/>
                <a:gd name="T77" fmla="*/ 227 h 367"/>
                <a:gd name="T78" fmla="*/ 1 w 368"/>
                <a:gd name="T79" fmla="*/ 206 h 367"/>
                <a:gd name="T80" fmla="*/ 0 w 368"/>
                <a:gd name="T81" fmla="*/ 184 h 367"/>
                <a:gd name="T82" fmla="*/ 1 w 368"/>
                <a:gd name="T83" fmla="*/ 161 h 367"/>
                <a:gd name="T84" fmla="*/ 5 w 368"/>
                <a:gd name="T85" fmla="*/ 140 h 367"/>
                <a:gd name="T86" fmla="*/ 12 w 368"/>
                <a:gd name="T87" fmla="*/ 119 h 367"/>
                <a:gd name="T88" fmla="*/ 20 w 368"/>
                <a:gd name="T89" fmla="*/ 100 h 367"/>
                <a:gd name="T90" fmla="*/ 31 w 368"/>
                <a:gd name="T91" fmla="*/ 82 h 367"/>
                <a:gd name="T92" fmla="*/ 43 w 368"/>
                <a:gd name="T93" fmla="*/ 65 h 367"/>
                <a:gd name="T94" fmla="*/ 58 w 368"/>
                <a:gd name="T95" fmla="*/ 50 h 367"/>
                <a:gd name="T96" fmla="*/ 74 w 368"/>
                <a:gd name="T97" fmla="*/ 37 h 367"/>
                <a:gd name="T98" fmla="*/ 91 w 368"/>
                <a:gd name="T99" fmla="*/ 25 h 367"/>
                <a:gd name="T100" fmla="*/ 110 w 368"/>
                <a:gd name="T101" fmla="*/ 15 h 367"/>
                <a:gd name="T102" fmla="*/ 130 w 368"/>
                <a:gd name="T103" fmla="*/ 8 h 367"/>
                <a:gd name="T104" fmla="*/ 151 w 368"/>
                <a:gd name="T105" fmla="*/ 3 h 367"/>
                <a:gd name="T106" fmla="*/ 173 w 368"/>
                <a:gd name="T107" fmla="*/ 0 h 36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8"/>
                <a:gd name="T163" fmla="*/ 0 h 367"/>
                <a:gd name="T164" fmla="*/ 368 w 368"/>
                <a:gd name="T165" fmla="*/ 367 h 36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8" h="367">
                  <a:moveTo>
                    <a:pt x="184" y="0"/>
                  </a:moveTo>
                  <a:lnTo>
                    <a:pt x="195" y="0"/>
                  </a:lnTo>
                  <a:lnTo>
                    <a:pt x="206" y="1"/>
                  </a:lnTo>
                  <a:lnTo>
                    <a:pt x="217" y="3"/>
                  </a:lnTo>
                  <a:lnTo>
                    <a:pt x="228" y="5"/>
                  </a:lnTo>
                  <a:lnTo>
                    <a:pt x="238" y="8"/>
                  </a:lnTo>
                  <a:lnTo>
                    <a:pt x="248" y="11"/>
                  </a:lnTo>
                  <a:lnTo>
                    <a:pt x="258" y="15"/>
                  </a:lnTo>
                  <a:lnTo>
                    <a:pt x="268" y="20"/>
                  </a:lnTo>
                  <a:lnTo>
                    <a:pt x="277" y="25"/>
                  </a:lnTo>
                  <a:lnTo>
                    <a:pt x="286" y="31"/>
                  </a:lnTo>
                  <a:lnTo>
                    <a:pt x="295" y="37"/>
                  </a:lnTo>
                  <a:lnTo>
                    <a:pt x="303" y="43"/>
                  </a:lnTo>
                  <a:lnTo>
                    <a:pt x="311" y="50"/>
                  </a:lnTo>
                  <a:lnTo>
                    <a:pt x="318" y="57"/>
                  </a:lnTo>
                  <a:lnTo>
                    <a:pt x="325" y="65"/>
                  </a:lnTo>
                  <a:lnTo>
                    <a:pt x="331" y="74"/>
                  </a:lnTo>
                  <a:lnTo>
                    <a:pt x="338" y="82"/>
                  </a:lnTo>
                  <a:lnTo>
                    <a:pt x="343" y="91"/>
                  </a:lnTo>
                  <a:lnTo>
                    <a:pt x="348" y="100"/>
                  </a:lnTo>
                  <a:lnTo>
                    <a:pt x="353" y="110"/>
                  </a:lnTo>
                  <a:lnTo>
                    <a:pt x="357" y="119"/>
                  </a:lnTo>
                  <a:lnTo>
                    <a:pt x="360" y="130"/>
                  </a:lnTo>
                  <a:lnTo>
                    <a:pt x="363" y="140"/>
                  </a:lnTo>
                  <a:lnTo>
                    <a:pt x="365" y="151"/>
                  </a:lnTo>
                  <a:lnTo>
                    <a:pt x="367" y="161"/>
                  </a:lnTo>
                  <a:lnTo>
                    <a:pt x="368" y="172"/>
                  </a:lnTo>
                  <a:lnTo>
                    <a:pt x="368" y="184"/>
                  </a:lnTo>
                  <a:lnTo>
                    <a:pt x="368" y="195"/>
                  </a:lnTo>
                  <a:lnTo>
                    <a:pt x="367" y="206"/>
                  </a:lnTo>
                  <a:lnTo>
                    <a:pt x="365" y="217"/>
                  </a:lnTo>
                  <a:lnTo>
                    <a:pt x="363" y="227"/>
                  </a:lnTo>
                  <a:lnTo>
                    <a:pt x="360" y="237"/>
                  </a:lnTo>
                  <a:lnTo>
                    <a:pt x="357" y="248"/>
                  </a:lnTo>
                  <a:lnTo>
                    <a:pt x="353" y="257"/>
                  </a:lnTo>
                  <a:lnTo>
                    <a:pt x="348" y="267"/>
                  </a:lnTo>
                  <a:lnTo>
                    <a:pt x="343" y="276"/>
                  </a:lnTo>
                  <a:lnTo>
                    <a:pt x="338" y="285"/>
                  </a:lnTo>
                  <a:lnTo>
                    <a:pt x="331" y="294"/>
                  </a:lnTo>
                  <a:lnTo>
                    <a:pt x="325" y="302"/>
                  </a:lnTo>
                  <a:lnTo>
                    <a:pt x="318" y="310"/>
                  </a:lnTo>
                  <a:lnTo>
                    <a:pt x="311" y="317"/>
                  </a:lnTo>
                  <a:lnTo>
                    <a:pt x="303" y="324"/>
                  </a:lnTo>
                  <a:lnTo>
                    <a:pt x="295" y="330"/>
                  </a:lnTo>
                  <a:lnTo>
                    <a:pt x="286" y="337"/>
                  </a:lnTo>
                  <a:lnTo>
                    <a:pt x="277" y="342"/>
                  </a:lnTo>
                  <a:lnTo>
                    <a:pt x="268" y="347"/>
                  </a:lnTo>
                  <a:lnTo>
                    <a:pt x="258" y="352"/>
                  </a:lnTo>
                  <a:lnTo>
                    <a:pt x="248" y="356"/>
                  </a:lnTo>
                  <a:lnTo>
                    <a:pt x="238" y="359"/>
                  </a:lnTo>
                  <a:lnTo>
                    <a:pt x="228" y="362"/>
                  </a:lnTo>
                  <a:lnTo>
                    <a:pt x="217" y="364"/>
                  </a:lnTo>
                  <a:lnTo>
                    <a:pt x="206" y="366"/>
                  </a:lnTo>
                  <a:lnTo>
                    <a:pt x="195" y="367"/>
                  </a:lnTo>
                  <a:lnTo>
                    <a:pt x="184" y="367"/>
                  </a:lnTo>
                  <a:lnTo>
                    <a:pt x="173" y="367"/>
                  </a:lnTo>
                  <a:lnTo>
                    <a:pt x="162" y="366"/>
                  </a:lnTo>
                  <a:lnTo>
                    <a:pt x="151" y="364"/>
                  </a:lnTo>
                  <a:lnTo>
                    <a:pt x="140" y="362"/>
                  </a:lnTo>
                  <a:lnTo>
                    <a:pt x="130" y="359"/>
                  </a:lnTo>
                  <a:lnTo>
                    <a:pt x="120" y="356"/>
                  </a:lnTo>
                  <a:lnTo>
                    <a:pt x="110" y="352"/>
                  </a:lnTo>
                  <a:lnTo>
                    <a:pt x="100" y="347"/>
                  </a:lnTo>
                  <a:lnTo>
                    <a:pt x="91" y="342"/>
                  </a:lnTo>
                  <a:lnTo>
                    <a:pt x="82" y="337"/>
                  </a:lnTo>
                  <a:lnTo>
                    <a:pt x="74" y="330"/>
                  </a:lnTo>
                  <a:lnTo>
                    <a:pt x="66" y="324"/>
                  </a:lnTo>
                  <a:lnTo>
                    <a:pt x="58" y="317"/>
                  </a:lnTo>
                  <a:lnTo>
                    <a:pt x="50" y="310"/>
                  </a:lnTo>
                  <a:lnTo>
                    <a:pt x="43" y="302"/>
                  </a:lnTo>
                  <a:lnTo>
                    <a:pt x="37" y="294"/>
                  </a:lnTo>
                  <a:lnTo>
                    <a:pt x="31" y="285"/>
                  </a:lnTo>
                  <a:lnTo>
                    <a:pt x="25" y="276"/>
                  </a:lnTo>
                  <a:lnTo>
                    <a:pt x="20" y="267"/>
                  </a:lnTo>
                  <a:lnTo>
                    <a:pt x="16" y="257"/>
                  </a:lnTo>
                  <a:lnTo>
                    <a:pt x="12" y="248"/>
                  </a:lnTo>
                  <a:lnTo>
                    <a:pt x="8" y="237"/>
                  </a:lnTo>
                  <a:lnTo>
                    <a:pt x="5" y="227"/>
                  </a:lnTo>
                  <a:lnTo>
                    <a:pt x="3" y="217"/>
                  </a:lnTo>
                  <a:lnTo>
                    <a:pt x="1" y="206"/>
                  </a:lnTo>
                  <a:lnTo>
                    <a:pt x="0" y="195"/>
                  </a:lnTo>
                  <a:lnTo>
                    <a:pt x="0" y="184"/>
                  </a:lnTo>
                  <a:lnTo>
                    <a:pt x="0" y="172"/>
                  </a:lnTo>
                  <a:lnTo>
                    <a:pt x="1" y="161"/>
                  </a:lnTo>
                  <a:lnTo>
                    <a:pt x="3" y="151"/>
                  </a:lnTo>
                  <a:lnTo>
                    <a:pt x="5" y="140"/>
                  </a:lnTo>
                  <a:lnTo>
                    <a:pt x="8" y="130"/>
                  </a:lnTo>
                  <a:lnTo>
                    <a:pt x="12" y="119"/>
                  </a:lnTo>
                  <a:lnTo>
                    <a:pt x="16" y="110"/>
                  </a:lnTo>
                  <a:lnTo>
                    <a:pt x="20" y="100"/>
                  </a:lnTo>
                  <a:lnTo>
                    <a:pt x="25" y="91"/>
                  </a:lnTo>
                  <a:lnTo>
                    <a:pt x="31" y="82"/>
                  </a:lnTo>
                  <a:lnTo>
                    <a:pt x="37" y="74"/>
                  </a:lnTo>
                  <a:lnTo>
                    <a:pt x="43" y="65"/>
                  </a:lnTo>
                  <a:lnTo>
                    <a:pt x="50" y="57"/>
                  </a:lnTo>
                  <a:lnTo>
                    <a:pt x="58" y="50"/>
                  </a:lnTo>
                  <a:lnTo>
                    <a:pt x="66" y="43"/>
                  </a:lnTo>
                  <a:lnTo>
                    <a:pt x="74" y="37"/>
                  </a:lnTo>
                  <a:lnTo>
                    <a:pt x="82" y="31"/>
                  </a:lnTo>
                  <a:lnTo>
                    <a:pt x="91" y="25"/>
                  </a:lnTo>
                  <a:lnTo>
                    <a:pt x="100" y="20"/>
                  </a:lnTo>
                  <a:lnTo>
                    <a:pt x="110" y="15"/>
                  </a:lnTo>
                  <a:lnTo>
                    <a:pt x="120" y="11"/>
                  </a:lnTo>
                  <a:lnTo>
                    <a:pt x="130" y="8"/>
                  </a:lnTo>
                  <a:lnTo>
                    <a:pt x="140" y="5"/>
                  </a:lnTo>
                  <a:lnTo>
                    <a:pt x="151" y="3"/>
                  </a:lnTo>
                  <a:lnTo>
                    <a:pt x="162" y="1"/>
                  </a:lnTo>
                  <a:lnTo>
                    <a:pt x="173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6" name="Freeform 439"/>
            <p:cNvSpPr>
              <a:spLocks noEditPoints="1"/>
            </p:cNvSpPr>
            <p:nvPr/>
          </p:nvSpPr>
          <p:spPr bwMode="auto">
            <a:xfrm>
              <a:off x="712" y="906"/>
              <a:ext cx="272" cy="222"/>
            </a:xfrm>
            <a:custGeom>
              <a:avLst/>
              <a:gdLst>
                <a:gd name="T0" fmla="*/ 247 w 272"/>
                <a:gd name="T1" fmla="*/ 162 h 222"/>
                <a:gd name="T2" fmla="*/ 244 w 272"/>
                <a:gd name="T3" fmla="*/ 169 h 222"/>
                <a:gd name="T4" fmla="*/ 238 w 272"/>
                <a:gd name="T5" fmla="*/ 172 h 222"/>
                <a:gd name="T6" fmla="*/ 200 w 272"/>
                <a:gd name="T7" fmla="*/ 172 h 222"/>
                <a:gd name="T8" fmla="*/ 187 w 272"/>
                <a:gd name="T9" fmla="*/ 174 h 222"/>
                <a:gd name="T10" fmla="*/ 172 w 272"/>
                <a:gd name="T11" fmla="*/ 179 h 222"/>
                <a:gd name="T12" fmla="*/ 260 w 272"/>
                <a:gd name="T13" fmla="*/ 184 h 222"/>
                <a:gd name="T14" fmla="*/ 12 w 272"/>
                <a:gd name="T15" fmla="*/ 37 h 222"/>
                <a:gd name="T16" fmla="*/ 130 w 272"/>
                <a:gd name="T17" fmla="*/ 37 h 222"/>
                <a:gd name="T18" fmla="*/ 198 w 272"/>
                <a:gd name="T19" fmla="*/ 12 h 222"/>
                <a:gd name="T20" fmla="*/ 182 w 272"/>
                <a:gd name="T21" fmla="*/ 14 h 222"/>
                <a:gd name="T22" fmla="*/ 170 w 272"/>
                <a:gd name="T23" fmla="*/ 17 h 222"/>
                <a:gd name="T24" fmla="*/ 160 w 272"/>
                <a:gd name="T25" fmla="*/ 22 h 222"/>
                <a:gd name="T26" fmla="*/ 152 w 272"/>
                <a:gd name="T27" fmla="*/ 28 h 222"/>
                <a:gd name="T28" fmla="*/ 145 w 272"/>
                <a:gd name="T29" fmla="*/ 34 h 222"/>
                <a:gd name="T30" fmla="*/ 147 w 272"/>
                <a:gd name="T31" fmla="*/ 180 h 222"/>
                <a:gd name="T32" fmla="*/ 161 w 272"/>
                <a:gd name="T33" fmla="*/ 170 h 222"/>
                <a:gd name="T34" fmla="*/ 174 w 272"/>
                <a:gd name="T35" fmla="*/ 164 h 222"/>
                <a:gd name="T36" fmla="*/ 188 w 272"/>
                <a:gd name="T37" fmla="*/ 161 h 222"/>
                <a:gd name="T38" fmla="*/ 204 w 272"/>
                <a:gd name="T39" fmla="*/ 160 h 222"/>
                <a:gd name="T40" fmla="*/ 204 w 272"/>
                <a:gd name="T41" fmla="*/ 12 h 222"/>
                <a:gd name="T42" fmla="*/ 238 w 272"/>
                <a:gd name="T43" fmla="*/ 0 h 222"/>
                <a:gd name="T44" fmla="*/ 244 w 272"/>
                <a:gd name="T45" fmla="*/ 3 h 222"/>
                <a:gd name="T46" fmla="*/ 247 w 272"/>
                <a:gd name="T47" fmla="*/ 9 h 222"/>
                <a:gd name="T48" fmla="*/ 260 w 272"/>
                <a:gd name="T49" fmla="*/ 24 h 222"/>
                <a:gd name="T50" fmla="*/ 268 w 272"/>
                <a:gd name="T51" fmla="*/ 27 h 222"/>
                <a:gd name="T52" fmla="*/ 272 w 272"/>
                <a:gd name="T53" fmla="*/ 34 h 222"/>
                <a:gd name="T54" fmla="*/ 272 w 272"/>
                <a:gd name="T55" fmla="*/ 200 h 222"/>
                <a:gd name="T56" fmla="*/ 268 w 272"/>
                <a:gd name="T57" fmla="*/ 207 h 222"/>
                <a:gd name="T58" fmla="*/ 260 w 272"/>
                <a:gd name="T59" fmla="*/ 209 h 222"/>
                <a:gd name="T60" fmla="*/ 153 w 272"/>
                <a:gd name="T61" fmla="*/ 215 h 222"/>
                <a:gd name="T62" fmla="*/ 148 w 272"/>
                <a:gd name="T63" fmla="*/ 220 h 222"/>
                <a:gd name="T64" fmla="*/ 130 w 272"/>
                <a:gd name="T65" fmla="*/ 222 h 222"/>
                <a:gd name="T66" fmla="*/ 122 w 272"/>
                <a:gd name="T67" fmla="*/ 219 h 222"/>
                <a:gd name="T68" fmla="*/ 118 w 272"/>
                <a:gd name="T69" fmla="*/ 212 h 222"/>
                <a:gd name="T70" fmla="*/ 10 w 272"/>
                <a:gd name="T71" fmla="*/ 209 h 222"/>
                <a:gd name="T72" fmla="*/ 3 w 272"/>
                <a:gd name="T73" fmla="*/ 205 h 222"/>
                <a:gd name="T74" fmla="*/ 0 w 272"/>
                <a:gd name="T75" fmla="*/ 197 h 222"/>
                <a:gd name="T76" fmla="*/ 1 w 272"/>
                <a:gd name="T77" fmla="*/ 31 h 222"/>
                <a:gd name="T78" fmla="*/ 7 w 272"/>
                <a:gd name="T79" fmla="*/ 25 h 222"/>
                <a:gd name="T80" fmla="*/ 136 w 272"/>
                <a:gd name="T81" fmla="*/ 24 h 222"/>
                <a:gd name="T82" fmla="*/ 154 w 272"/>
                <a:gd name="T83" fmla="*/ 11 h 222"/>
                <a:gd name="T84" fmla="*/ 172 w 272"/>
                <a:gd name="T85" fmla="*/ 3 h 222"/>
                <a:gd name="T86" fmla="*/ 191 w 272"/>
                <a:gd name="T87" fmla="*/ 0 h 22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2"/>
                <a:gd name="T133" fmla="*/ 0 h 222"/>
                <a:gd name="T134" fmla="*/ 272 w 272"/>
                <a:gd name="T135" fmla="*/ 222 h 22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2" h="222">
                  <a:moveTo>
                    <a:pt x="248" y="37"/>
                  </a:moveTo>
                  <a:lnTo>
                    <a:pt x="248" y="160"/>
                  </a:lnTo>
                  <a:lnTo>
                    <a:pt x="247" y="162"/>
                  </a:lnTo>
                  <a:lnTo>
                    <a:pt x="247" y="165"/>
                  </a:lnTo>
                  <a:lnTo>
                    <a:pt x="246" y="167"/>
                  </a:lnTo>
                  <a:lnTo>
                    <a:pt x="244" y="169"/>
                  </a:lnTo>
                  <a:lnTo>
                    <a:pt x="242" y="170"/>
                  </a:lnTo>
                  <a:lnTo>
                    <a:pt x="240" y="171"/>
                  </a:lnTo>
                  <a:lnTo>
                    <a:pt x="238" y="172"/>
                  </a:lnTo>
                  <a:lnTo>
                    <a:pt x="235" y="172"/>
                  </a:lnTo>
                  <a:lnTo>
                    <a:pt x="204" y="172"/>
                  </a:lnTo>
                  <a:lnTo>
                    <a:pt x="200" y="172"/>
                  </a:lnTo>
                  <a:lnTo>
                    <a:pt x="196" y="172"/>
                  </a:lnTo>
                  <a:lnTo>
                    <a:pt x="191" y="173"/>
                  </a:lnTo>
                  <a:lnTo>
                    <a:pt x="187" y="174"/>
                  </a:lnTo>
                  <a:lnTo>
                    <a:pt x="182" y="175"/>
                  </a:lnTo>
                  <a:lnTo>
                    <a:pt x="177" y="176"/>
                  </a:lnTo>
                  <a:lnTo>
                    <a:pt x="172" y="179"/>
                  </a:lnTo>
                  <a:lnTo>
                    <a:pt x="167" y="181"/>
                  </a:lnTo>
                  <a:lnTo>
                    <a:pt x="162" y="184"/>
                  </a:lnTo>
                  <a:lnTo>
                    <a:pt x="260" y="184"/>
                  </a:lnTo>
                  <a:lnTo>
                    <a:pt x="260" y="37"/>
                  </a:lnTo>
                  <a:lnTo>
                    <a:pt x="248" y="37"/>
                  </a:lnTo>
                  <a:close/>
                  <a:moveTo>
                    <a:pt x="12" y="37"/>
                  </a:moveTo>
                  <a:lnTo>
                    <a:pt x="12" y="184"/>
                  </a:lnTo>
                  <a:lnTo>
                    <a:pt x="130" y="184"/>
                  </a:lnTo>
                  <a:lnTo>
                    <a:pt x="130" y="37"/>
                  </a:lnTo>
                  <a:lnTo>
                    <a:pt x="12" y="37"/>
                  </a:lnTo>
                  <a:close/>
                  <a:moveTo>
                    <a:pt x="204" y="12"/>
                  </a:moveTo>
                  <a:lnTo>
                    <a:pt x="198" y="12"/>
                  </a:lnTo>
                  <a:lnTo>
                    <a:pt x="192" y="12"/>
                  </a:lnTo>
                  <a:lnTo>
                    <a:pt x="187" y="13"/>
                  </a:lnTo>
                  <a:lnTo>
                    <a:pt x="182" y="14"/>
                  </a:lnTo>
                  <a:lnTo>
                    <a:pt x="177" y="15"/>
                  </a:lnTo>
                  <a:lnTo>
                    <a:pt x="173" y="16"/>
                  </a:lnTo>
                  <a:lnTo>
                    <a:pt x="170" y="17"/>
                  </a:lnTo>
                  <a:lnTo>
                    <a:pt x="166" y="19"/>
                  </a:lnTo>
                  <a:lnTo>
                    <a:pt x="163" y="20"/>
                  </a:lnTo>
                  <a:lnTo>
                    <a:pt x="160" y="22"/>
                  </a:lnTo>
                  <a:lnTo>
                    <a:pt x="157" y="24"/>
                  </a:lnTo>
                  <a:lnTo>
                    <a:pt x="154" y="26"/>
                  </a:lnTo>
                  <a:lnTo>
                    <a:pt x="152" y="28"/>
                  </a:lnTo>
                  <a:lnTo>
                    <a:pt x="149" y="30"/>
                  </a:lnTo>
                  <a:lnTo>
                    <a:pt x="147" y="32"/>
                  </a:lnTo>
                  <a:lnTo>
                    <a:pt x="145" y="34"/>
                  </a:lnTo>
                  <a:lnTo>
                    <a:pt x="142" y="37"/>
                  </a:lnTo>
                  <a:lnTo>
                    <a:pt x="142" y="184"/>
                  </a:lnTo>
                  <a:lnTo>
                    <a:pt x="147" y="180"/>
                  </a:lnTo>
                  <a:lnTo>
                    <a:pt x="152" y="176"/>
                  </a:lnTo>
                  <a:lnTo>
                    <a:pt x="157" y="173"/>
                  </a:lnTo>
                  <a:lnTo>
                    <a:pt x="161" y="170"/>
                  </a:lnTo>
                  <a:lnTo>
                    <a:pt x="166" y="168"/>
                  </a:lnTo>
                  <a:lnTo>
                    <a:pt x="170" y="166"/>
                  </a:lnTo>
                  <a:lnTo>
                    <a:pt x="174" y="164"/>
                  </a:lnTo>
                  <a:lnTo>
                    <a:pt x="179" y="163"/>
                  </a:lnTo>
                  <a:lnTo>
                    <a:pt x="184" y="162"/>
                  </a:lnTo>
                  <a:lnTo>
                    <a:pt x="188" y="161"/>
                  </a:lnTo>
                  <a:lnTo>
                    <a:pt x="193" y="160"/>
                  </a:lnTo>
                  <a:lnTo>
                    <a:pt x="199" y="160"/>
                  </a:lnTo>
                  <a:lnTo>
                    <a:pt x="204" y="160"/>
                  </a:lnTo>
                  <a:lnTo>
                    <a:pt x="235" y="160"/>
                  </a:lnTo>
                  <a:lnTo>
                    <a:pt x="235" y="12"/>
                  </a:lnTo>
                  <a:lnTo>
                    <a:pt x="204" y="12"/>
                  </a:lnTo>
                  <a:close/>
                  <a:moveTo>
                    <a:pt x="204" y="0"/>
                  </a:moveTo>
                  <a:lnTo>
                    <a:pt x="235" y="0"/>
                  </a:lnTo>
                  <a:lnTo>
                    <a:pt x="238" y="0"/>
                  </a:lnTo>
                  <a:lnTo>
                    <a:pt x="240" y="0"/>
                  </a:lnTo>
                  <a:lnTo>
                    <a:pt x="242" y="2"/>
                  </a:lnTo>
                  <a:lnTo>
                    <a:pt x="244" y="3"/>
                  </a:lnTo>
                  <a:lnTo>
                    <a:pt x="246" y="5"/>
                  </a:lnTo>
                  <a:lnTo>
                    <a:pt x="247" y="7"/>
                  </a:lnTo>
                  <a:lnTo>
                    <a:pt x="247" y="9"/>
                  </a:lnTo>
                  <a:lnTo>
                    <a:pt x="248" y="12"/>
                  </a:lnTo>
                  <a:lnTo>
                    <a:pt x="248" y="24"/>
                  </a:lnTo>
                  <a:lnTo>
                    <a:pt x="260" y="24"/>
                  </a:lnTo>
                  <a:lnTo>
                    <a:pt x="263" y="25"/>
                  </a:lnTo>
                  <a:lnTo>
                    <a:pt x="265" y="25"/>
                  </a:lnTo>
                  <a:lnTo>
                    <a:pt x="268" y="27"/>
                  </a:lnTo>
                  <a:lnTo>
                    <a:pt x="270" y="29"/>
                  </a:lnTo>
                  <a:lnTo>
                    <a:pt x="271" y="31"/>
                  </a:lnTo>
                  <a:lnTo>
                    <a:pt x="272" y="34"/>
                  </a:lnTo>
                  <a:lnTo>
                    <a:pt x="272" y="37"/>
                  </a:lnTo>
                  <a:lnTo>
                    <a:pt x="272" y="197"/>
                  </a:lnTo>
                  <a:lnTo>
                    <a:pt x="272" y="200"/>
                  </a:lnTo>
                  <a:lnTo>
                    <a:pt x="271" y="202"/>
                  </a:lnTo>
                  <a:lnTo>
                    <a:pt x="270" y="205"/>
                  </a:lnTo>
                  <a:lnTo>
                    <a:pt x="268" y="207"/>
                  </a:lnTo>
                  <a:lnTo>
                    <a:pt x="265" y="208"/>
                  </a:lnTo>
                  <a:lnTo>
                    <a:pt x="263" y="209"/>
                  </a:lnTo>
                  <a:lnTo>
                    <a:pt x="260" y="209"/>
                  </a:lnTo>
                  <a:lnTo>
                    <a:pt x="155" y="209"/>
                  </a:lnTo>
                  <a:lnTo>
                    <a:pt x="154" y="212"/>
                  </a:lnTo>
                  <a:lnTo>
                    <a:pt x="153" y="215"/>
                  </a:lnTo>
                  <a:lnTo>
                    <a:pt x="152" y="217"/>
                  </a:lnTo>
                  <a:lnTo>
                    <a:pt x="150" y="219"/>
                  </a:lnTo>
                  <a:lnTo>
                    <a:pt x="148" y="220"/>
                  </a:lnTo>
                  <a:lnTo>
                    <a:pt x="145" y="221"/>
                  </a:lnTo>
                  <a:lnTo>
                    <a:pt x="142" y="222"/>
                  </a:lnTo>
                  <a:lnTo>
                    <a:pt x="130" y="222"/>
                  </a:lnTo>
                  <a:lnTo>
                    <a:pt x="127" y="221"/>
                  </a:lnTo>
                  <a:lnTo>
                    <a:pt x="125" y="220"/>
                  </a:lnTo>
                  <a:lnTo>
                    <a:pt x="122" y="219"/>
                  </a:lnTo>
                  <a:lnTo>
                    <a:pt x="120" y="217"/>
                  </a:lnTo>
                  <a:lnTo>
                    <a:pt x="119" y="215"/>
                  </a:lnTo>
                  <a:lnTo>
                    <a:pt x="118" y="212"/>
                  </a:lnTo>
                  <a:lnTo>
                    <a:pt x="118" y="209"/>
                  </a:lnTo>
                  <a:lnTo>
                    <a:pt x="12" y="209"/>
                  </a:lnTo>
                  <a:lnTo>
                    <a:pt x="10" y="209"/>
                  </a:lnTo>
                  <a:lnTo>
                    <a:pt x="7" y="208"/>
                  </a:lnTo>
                  <a:lnTo>
                    <a:pt x="5" y="207"/>
                  </a:lnTo>
                  <a:lnTo>
                    <a:pt x="3" y="205"/>
                  </a:lnTo>
                  <a:lnTo>
                    <a:pt x="1" y="202"/>
                  </a:lnTo>
                  <a:lnTo>
                    <a:pt x="0" y="200"/>
                  </a:lnTo>
                  <a:lnTo>
                    <a:pt x="0" y="197"/>
                  </a:lnTo>
                  <a:lnTo>
                    <a:pt x="0" y="37"/>
                  </a:lnTo>
                  <a:lnTo>
                    <a:pt x="0" y="34"/>
                  </a:lnTo>
                  <a:lnTo>
                    <a:pt x="1" y="31"/>
                  </a:lnTo>
                  <a:lnTo>
                    <a:pt x="3" y="29"/>
                  </a:lnTo>
                  <a:lnTo>
                    <a:pt x="5" y="27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2" y="24"/>
                  </a:lnTo>
                  <a:lnTo>
                    <a:pt x="136" y="24"/>
                  </a:lnTo>
                  <a:lnTo>
                    <a:pt x="142" y="19"/>
                  </a:lnTo>
                  <a:lnTo>
                    <a:pt x="148" y="15"/>
                  </a:lnTo>
                  <a:lnTo>
                    <a:pt x="154" y="11"/>
                  </a:lnTo>
                  <a:lnTo>
                    <a:pt x="160" y="8"/>
                  </a:lnTo>
                  <a:lnTo>
                    <a:pt x="166" y="5"/>
                  </a:lnTo>
                  <a:lnTo>
                    <a:pt x="172" y="3"/>
                  </a:lnTo>
                  <a:lnTo>
                    <a:pt x="178" y="2"/>
                  </a:lnTo>
                  <a:lnTo>
                    <a:pt x="185" y="1"/>
                  </a:lnTo>
                  <a:lnTo>
                    <a:pt x="191" y="0"/>
                  </a:lnTo>
                  <a:lnTo>
                    <a:pt x="198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67" name="Obrázek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57226">
            <a:off x="1640901" y="969914"/>
            <a:ext cx="773706" cy="108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VÃ½sledek obrÃ¡zku pro mastercard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128" y="1083922"/>
            <a:ext cx="499595" cy="3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90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 ještě trochu…</a:t>
            </a:r>
            <a:endParaRPr lang="en-US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31" y="1068513"/>
            <a:ext cx="2728291" cy="16961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42" y="798593"/>
            <a:ext cx="3468244" cy="2198233"/>
          </a:xfrm>
          <a:prstGeom prst="rect">
            <a:avLst/>
          </a:prstGeom>
        </p:spPr>
      </p:pic>
      <p:sp>
        <p:nvSpPr>
          <p:cNvPr id="8" name="Forme libre : forme 62">
            <a:extLst>
              <a:ext uri="{FF2B5EF4-FFF2-40B4-BE49-F238E27FC236}">
                <a16:creationId xmlns:a16="http://schemas.microsoft.com/office/drawing/2014/main" xmlns="" id="{81D1FCC2-3220-4BAB-9086-46B7CCE384C4}"/>
              </a:ext>
            </a:extLst>
          </p:cNvPr>
          <p:cNvSpPr>
            <a:spLocks noChangeAspect="1"/>
          </p:cNvSpPr>
          <p:nvPr/>
        </p:nvSpPr>
        <p:spPr>
          <a:xfrm rot="5400000">
            <a:off x="3137645" y="-94257"/>
            <a:ext cx="1660616" cy="7938440"/>
          </a:xfrm>
          <a:custGeom>
            <a:avLst/>
            <a:gdLst>
              <a:gd name="connsiteX0" fmla="*/ 0 w 1660616"/>
              <a:gd name="connsiteY0" fmla="*/ 8190184 h 8321256"/>
              <a:gd name="connsiteX1" fmla="*/ 0 w 1660616"/>
              <a:gd name="connsiteY1" fmla="*/ 830308 h 8321256"/>
              <a:gd name="connsiteX2" fmla="*/ 830308 w 1660616"/>
              <a:gd name="connsiteY2" fmla="*/ 0 h 8321256"/>
              <a:gd name="connsiteX3" fmla="*/ 1660616 w 1660616"/>
              <a:gd name="connsiteY3" fmla="*/ 830308 h 8321256"/>
              <a:gd name="connsiteX4" fmla="*/ 1660616 w 1660616"/>
              <a:gd name="connsiteY4" fmla="*/ 8190184 h 8321256"/>
              <a:gd name="connsiteX5" fmla="*/ 1656329 w 1660616"/>
              <a:gd name="connsiteY5" fmla="*/ 8275078 h 8321256"/>
              <a:gd name="connsiteX6" fmla="*/ 1649281 w 1660616"/>
              <a:gd name="connsiteY6" fmla="*/ 8321256 h 8321256"/>
              <a:gd name="connsiteX7" fmla="*/ 11334 w 1660616"/>
              <a:gd name="connsiteY7" fmla="*/ 8321256 h 8321256"/>
              <a:gd name="connsiteX8" fmla="*/ 4287 w 1660616"/>
              <a:gd name="connsiteY8" fmla="*/ 8275078 h 8321256"/>
              <a:gd name="connsiteX9" fmla="*/ 0 w 1660616"/>
              <a:gd name="connsiteY9" fmla="*/ 8190184 h 832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0616" h="8321256">
                <a:moveTo>
                  <a:pt x="0" y="8190184"/>
                </a:moveTo>
                <a:lnTo>
                  <a:pt x="0" y="830308"/>
                </a:lnTo>
                <a:cubicBezTo>
                  <a:pt x="0" y="371742"/>
                  <a:pt x="371742" y="0"/>
                  <a:pt x="830308" y="0"/>
                </a:cubicBezTo>
                <a:cubicBezTo>
                  <a:pt x="1288874" y="0"/>
                  <a:pt x="1660616" y="371742"/>
                  <a:pt x="1660616" y="830308"/>
                </a:cubicBezTo>
                <a:lnTo>
                  <a:pt x="1660616" y="8190184"/>
                </a:lnTo>
                <a:cubicBezTo>
                  <a:pt x="1660616" y="8218844"/>
                  <a:pt x="1659164" y="8247165"/>
                  <a:pt x="1656329" y="8275078"/>
                </a:cubicBezTo>
                <a:lnTo>
                  <a:pt x="1649281" y="8321256"/>
                </a:lnTo>
                <a:lnTo>
                  <a:pt x="11334" y="8321256"/>
                </a:lnTo>
                <a:lnTo>
                  <a:pt x="4287" y="8275078"/>
                </a:lnTo>
                <a:cubicBezTo>
                  <a:pt x="1452" y="8247165"/>
                  <a:pt x="0" y="8218844"/>
                  <a:pt x="0" y="8190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9" name="Forme libre : forme 60">
            <a:extLst>
              <a:ext uri="{FF2B5EF4-FFF2-40B4-BE49-F238E27FC236}">
                <a16:creationId xmlns:a16="http://schemas.microsoft.com/office/drawing/2014/main" xmlns="" id="{6635D17B-F213-4D83-A6EC-C446EE756B56}"/>
              </a:ext>
            </a:extLst>
          </p:cNvPr>
          <p:cNvSpPr>
            <a:spLocks noChangeAspect="1"/>
          </p:cNvSpPr>
          <p:nvPr/>
        </p:nvSpPr>
        <p:spPr>
          <a:xfrm rot="5400000">
            <a:off x="3200419" y="-10607"/>
            <a:ext cx="1368000" cy="7768842"/>
          </a:xfrm>
          <a:custGeom>
            <a:avLst/>
            <a:gdLst>
              <a:gd name="connsiteX0" fmla="*/ 0 w 1368000"/>
              <a:gd name="connsiteY0" fmla="*/ 8151657 h 8151657"/>
              <a:gd name="connsiteX1" fmla="*/ 0 w 1368000"/>
              <a:gd name="connsiteY1" fmla="*/ 684000 h 8151657"/>
              <a:gd name="connsiteX2" fmla="*/ 684000 w 1368000"/>
              <a:gd name="connsiteY2" fmla="*/ 0 h 8151657"/>
              <a:gd name="connsiteX3" fmla="*/ 1368000 w 1368000"/>
              <a:gd name="connsiteY3" fmla="*/ 684000 h 8151657"/>
              <a:gd name="connsiteX4" fmla="*/ 1367999 w 1368000"/>
              <a:gd name="connsiteY4" fmla="*/ 8151657 h 815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000" h="8151657">
                <a:moveTo>
                  <a:pt x="0" y="8151657"/>
                </a:moveTo>
                <a:lnTo>
                  <a:pt x="0" y="684000"/>
                </a:lnTo>
                <a:cubicBezTo>
                  <a:pt x="0" y="306237"/>
                  <a:pt x="306237" y="0"/>
                  <a:pt x="684000" y="0"/>
                </a:cubicBezTo>
                <a:cubicBezTo>
                  <a:pt x="1061763" y="0"/>
                  <a:pt x="1368000" y="306237"/>
                  <a:pt x="1368000" y="684000"/>
                </a:cubicBezTo>
                <a:lnTo>
                  <a:pt x="1367999" y="815165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0" name="Espace réservé du texte 4"/>
          <p:cNvSpPr txBox="1">
            <a:spLocks/>
          </p:cNvSpPr>
          <p:nvPr/>
        </p:nvSpPr>
        <p:spPr>
          <a:xfrm>
            <a:off x="5258449" y="3486896"/>
            <a:ext cx="2056125" cy="36625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400"/>
              </a:spcAft>
            </a:pPr>
            <a:r>
              <a:rPr lang="cs-CZ" sz="2800" dirty="0" smtClean="0">
                <a:solidFill>
                  <a:srgbClr val="8C4799"/>
                </a:solidFill>
              </a:rPr>
              <a:t>Digitalizace</a:t>
            </a:r>
            <a:endParaRPr lang="en-US" b="1" dirty="0">
              <a:solidFill>
                <a:srgbClr val="8C4799"/>
              </a:solidFill>
            </a:endParaRPr>
          </a:p>
        </p:txBody>
      </p:sp>
      <p:cxnSp>
        <p:nvCxnSpPr>
          <p:cNvPr id="11" name="Conector reto 5">
            <a:extLst>
              <a:ext uri="{FF2B5EF4-FFF2-40B4-BE49-F238E27FC236}">
                <a16:creationId xmlns:a16="http://schemas.microsoft.com/office/drawing/2014/main" xmlns="" id="{094FCCD0-84BE-4124-8565-89FFC327DC16}"/>
              </a:ext>
            </a:extLst>
          </p:cNvPr>
          <p:cNvCxnSpPr>
            <a:cxnSpLocks/>
          </p:cNvCxnSpPr>
          <p:nvPr/>
        </p:nvCxnSpPr>
        <p:spPr>
          <a:xfrm>
            <a:off x="5050782" y="3445908"/>
            <a:ext cx="0" cy="868917"/>
          </a:xfrm>
          <a:prstGeom prst="line">
            <a:avLst/>
          </a:prstGeom>
          <a:noFill/>
          <a:ln w="6350" cap="flat" cmpd="sng" algn="ctr">
            <a:solidFill>
              <a:schemeClr val="bg2"/>
            </a:solidFill>
            <a:prstDash val="solid"/>
          </a:ln>
          <a:effectLst/>
        </p:spPr>
      </p:cxn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xmlns="" id="{2F8CA086-2E6D-47D6-B55F-05713553D5B2}"/>
              </a:ext>
            </a:extLst>
          </p:cNvPr>
          <p:cNvSpPr txBox="1">
            <a:spLocks/>
          </p:cNvSpPr>
          <p:nvPr/>
        </p:nvSpPr>
        <p:spPr>
          <a:xfrm>
            <a:off x="5258449" y="3861228"/>
            <a:ext cx="2262362" cy="57349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1200" dirty="0"/>
              <a:t>97 % </a:t>
            </a:r>
            <a:r>
              <a:rPr lang="cs-CZ" sz="1200" dirty="0" smtClean="0"/>
              <a:t>on-line učet </a:t>
            </a:r>
            <a:r>
              <a:rPr lang="cs-CZ" sz="1200" dirty="0" err="1" smtClean="0"/>
              <a:t>MyEdenred</a:t>
            </a:r>
            <a:endParaRPr lang="cs-CZ" sz="1200" dirty="0"/>
          </a:p>
          <a:p>
            <a:pPr marL="0" lvl="1" indent="0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1200" dirty="0"/>
              <a:t>40 % mobilní aplikace </a:t>
            </a:r>
            <a:r>
              <a:rPr lang="cs-CZ" sz="1200" dirty="0" err="1"/>
              <a:t>TCbyER</a:t>
            </a:r>
            <a:endParaRPr lang="cs-CZ" sz="1200" dirty="0"/>
          </a:p>
          <a:p>
            <a:pPr marL="0" lvl="1" indent="0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1200" dirty="0" smtClean="0"/>
              <a:t>94 </a:t>
            </a:r>
            <a:r>
              <a:rPr lang="cs-CZ" sz="1200" dirty="0"/>
              <a:t>% Android</a:t>
            </a:r>
          </a:p>
        </p:txBody>
      </p:sp>
      <p:grpSp>
        <p:nvGrpSpPr>
          <p:cNvPr id="13" name="Group 194"/>
          <p:cNvGrpSpPr>
            <a:grpSpLocks noChangeAspect="1"/>
          </p:cNvGrpSpPr>
          <p:nvPr/>
        </p:nvGrpSpPr>
        <p:grpSpPr bwMode="auto">
          <a:xfrm>
            <a:off x="4139698" y="3513813"/>
            <a:ext cx="718043" cy="720000"/>
            <a:chOff x="1577" y="1282"/>
            <a:chExt cx="367" cy="368"/>
          </a:xfrm>
        </p:grpSpPr>
        <p:sp>
          <p:nvSpPr>
            <p:cNvPr id="14" name="AutoShape 193"/>
            <p:cNvSpPr>
              <a:spLocks noChangeAspect="1" noChangeArrowheads="1" noTextEdit="1"/>
            </p:cNvSpPr>
            <p:nvPr/>
          </p:nvSpPr>
          <p:spPr bwMode="auto">
            <a:xfrm>
              <a:off x="1577" y="1282"/>
              <a:ext cx="36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Rectangle 195"/>
            <p:cNvSpPr>
              <a:spLocks noChangeArrowheads="1"/>
            </p:cNvSpPr>
            <p:nvPr/>
          </p:nvSpPr>
          <p:spPr bwMode="auto">
            <a:xfrm>
              <a:off x="1577" y="1282"/>
              <a:ext cx="36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196"/>
            <p:cNvSpPr>
              <a:spLocks/>
            </p:cNvSpPr>
            <p:nvPr/>
          </p:nvSpPr>
          <p:spPr bwMode="auto">
            <a:xfrm>
              <a:off x="1577" y="1282"/>
              <a:ext cx="367" cy="368"/>
            </a:xfrm>
            <a:custGeom>
              <a:avLst/>
              <a:gdLst>
                <a:gd name="T0" fmla="*/ 195 w 367"/>
                <a:gd name="T1" fmla="*/ 0 h 368"/>
                <a:gd name="T2" fmla="*/ 217 w 367"/>
                <a:gd name="T3" fmla="*/ 3 h 368"/>
                <a:gd name="T4" fmla="*/ 237 w 367"/>
                <a:gd name="T5" fmla="*/ 8 h 368"/>
                <a:gd name="T6" fmla="*/ 258 w 367"/>
                <a:gd name="T7" fmla="*/ 15 h 368"/>
                <a:gd name="T8" fmla="*/ 276 w 367"/>
                <a:gd name="T9" fmla="*/ 25 h 368"/>
                <a:gd name="T10" fmla="*/ 294 w 367"/>
                <a:gd name="T11" fmla="*/ 37 h 368"/>
                <a:gd name="T12" fmla="*/ 310 w 367"/>
                <a:gd name="T13" fmla="*/ 50 h 368"/>
                <a:gd name="T14" fmla="*/ 324 w 367"/>
                <a:gd name="T15" fmla="*/ 65 h 368"/>
                <a:gd name="T16" fmla="*/ 337 w 367"/>
                <a:gd name="T17" fmla="*/ 82 h 368"/>
                <a:gd name="T18" fmla="*/ 347 w 367"/>
                <a:gd name="T19" fmla="*/ 100 h 368"/>
                <a:gd name="T20" fmla="*/ 356 w 367"/>
                <a:gd name="T21" fmla="*/ 120 h 368"/>
                <a:gd name="T22" fmla="*/ 362 w 367"/>
                <a:gd name="T23" fmla="*/ 140 h 368"/>
                <a:gd name="T24" fmla="*/ 366 w 367"/>
                <a:gd name="T25" fmla="*/ 162 h 368"/>
                <a:gd name="T26" fmla="*/ 367 w 367"/>
                <a:gd name="T27" fmla="*/ 184 h 368"/>
                <a:gd name="T28" fmla="*/ 366 w 367"/>
                <a:gd name="T29" fmla="*/ 206 h 368"/>
                <a:gd name="T30" fmla="*/ 362 w 367"/>
                <a:gd name="T31" fmla="*/ 228 h 368"/>
                <a:gd name="T32" fmla="*/ 356 w 367"/>
                <a:gd name="T33" fmla="*/ 248 h 368"/>
                <a:gd name="T34" fmla="*/ 347 w 367"/>
                <a:gd name="T35" fmla="*/ 268 h 368"/>
                <a:gd name="T36" fmla="*/ 337 w 367"/>
                <a:gd name="T37" fmla="*/ 286 h 368"/>
                <a:gd name="T38" fmla="*/ 324 w 367"/>
                <a:gd name="T39" fmla="*/ 303 h 368"/>
                <a:gd name="T40" fmla="*/ 310 w 367"/>
                <a:gd name="T41" fmla="*/ 318 h 368"/>
                <a:gd name="T42" fmla="*/ 294 w 367"/>
                <a:gd name="T43" fmla="*/ 331 h 368"/>
                <a:gd name="T44" fmla="*/ 276 w 367"/>
                <a:gd name="T45" fmla="*/ 343 h 368"/>
                <a:gd name="T46" fmla="*/ 258 w 367"/>
                <a:gd name="T47" fmla="*/ 353 h 368"/>
                <a:gd name="T48" fmla="*/ 237 w 367"/>
                <a:gd name="T49" fmla="*/ 360 h 368"/>
                <a:gd name="T50" fmla="*/ 217 w 367"/>
                <a:gd name="T51" fmla="*/ 365 h 368"/>
                <a:gd name="T52" fmla="*/ 195 w 367"/>
                <a:gd name="T53" fmla="*/ 368 h 368"/>
                <a:gd name="T54" fmla="*/ 172 w 367"/>
                <a:gd name="T55" fmla="*/ 368 h 368"/>
                <a:gd name="T56" fmla="*/ 151 w 367"/>
                <a:gd name="T57" fmla="*/ 365 h 368"/>
                <a:gd name="T58" fmla="*/ 130 w 367"/>
                <a:gd name="T59" fmla="*/ 360 h 368"/>
                <a:gd name="T60" fmla="*/ 110 w 367"/>
                <a:gd name="T61" fmla="*/ 353 h 368"/>
                <a:gd name="T62" fmla="*/ 91 w 367"/>
                <a:gd name="T63" fmla="*/ 343 h 368"/>
                <a:gd name="T64" fmla="*/ 73 w 367"/>
                <a:gd name="T65" fmla="*/ 331 h 368"/>
                <a:gd name="T66" fmla="*/ 58 w 367"/>
                <a:gd name="T67" fmla="*/ 318 h 368"/>
                <a:gd name="T68" fmla="*/ 43 w 367"/>
                <a:gd name="T69" fmla="*/ 303 h 368"/>
                <a:gd name="T70" fmla="*/ 31 w 367"/>
                <a:gd name="T71" fmla="*/ 286 h 368"/>
                <a:gd name="T72" fmla="*/ 20 w 367"/>
                <a:gd name="T73" fmla="*/ 268 h 368"/>
                <a:gd name="T74" fmla="*/ 11 w 367"/>
                <a:gd name="T75" fmla="*/ 248 h 368"/>
                <a:gd name="T76" fmla="*/ 5 w 367"/>
                <a:gd name="T77" fmla="*/ 228 h 368"/>
                <a:gd name="T78" fmla="*/ 1 w 367"/>
                <a:gd name="T79" fmla="*/ 206 h 368"/>
                <a:gd name="T80" fmla="*/ 0 w 367"/>
                <a:gd name="T81" fmla="*/ 184 h 368"/>
                <a:gd name="T82" fmla="*/ 1 w 367"/>
                <a:gd name="T83" fmla="*/ 162 h 368"/>
                <a:gd name="T84" fmla="*/ 5 w 367"/>
                <a:gd name="T85" fmla="*/ 140 h 368"/>
                <a:gd name="T86" fmla="*/ 11 w 367"/>
                <a:gd name="T87" fmla="*/ 120 h 368"/>
                <a:gd name="T88" fmla="*/ 20 w 367"/>
                <a:gd name="T89" fmla="*/ 100 h 368"/>
                <a:gd name="T90" fmla="*/ 31 w 367"/>
                <a:gd name="T91" fmla="*/ 82 h 368"/>
                <a:gd name="T92" fmla="*/ 43 w 367"/>
                <a:gd name="T93" fmla="*/ 65 h 368"/>
                <a:gd name="T94" fmla="*/ 58 w 367"/>
                <a:gd name="T95" fmla="*/ 50 h 368"/>
                <a:gd name="T96" fmla="*/ 73 w 367"/>
                <a:gd name="T97" fmla="*/ 37 h 368"/>
                <a:gd name="T98" fmla="*/ 91 w 367"/>
                <a:gd name="T99" fmla="*/ 25 h 368"/>
                <a:gd name="T100" fmla="*/ 110 w 367"/>
                <a:gd name="T101" fmla="*/ 15 h 368"/>
                <a:gd name="T102" fmla="*/ 130 w 367"/>
                <a:gd name="T103" fmla="*/ 8 h 368"/>
                <a:gd name="T104" fmla="*/ 151 w 367"/>
                <a:gd name="T105" fmla="*/ 3 h 368"/>
                <a:gd name="T106" fmla="*/ 172 w 367"/>
                <a:gd name="T107" fmla="*/ 0 h 3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67"/>
                <a:gd name="T163" fmla="*/ 0 h 368"/>
                <a:gd name="T164" fmla="*/ 367 w 367"/>
                <a:gd name="T165" fmla="*/ 368 h 36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67" h="368">
                  <a:moveTo>
                    <a:pt x="184" y="0"/>
                  </a:moveTo>
                  <a:lnTo>
                    <a:pt x="195" y="0"/>
                  </a:lnTo>
                  <a:lnTo>
                    <a:pt x="206" y="1"/>
                  </a:lnTo>
                  <a:lnTo>
                    <a:pt x="217" y="3"/>
                  </a:lnTo>
                  <a:lnTo>
                    <a:pt x="227" y="5"/>
                  </a:lnTo>
                  <a:lnTo>
                    <a:pt x="237" y="8"/>
                  </a:lnTo>
                  <a:lnTo>
                    <a:pt x="248" y="11"/>
                  </a:lnTo>
                  <a:lnTo>
                    <a:pt x="258" y="15"/>
                  </a:lnTo>
                  <a:lnTo>
                    <a:pt x="267" y="20"/>
                  </a:lnTo>
                  <a:lnTo>
                    <a:pt x="276" y="25"/>
                  </a:lnTo>
                  <a:lnTo>
                    <a:pt x="285" y="31"/>
                  </a:lnTo>
                  <a:lnTo>
                    <a:pt x="294" y="37"/>
                  </a:lnTo>
                  <a:lnTo>
                    <a:pt x="302" y="43"/>
                  </a:lnTo>
                  <a:lnTo>
                    <a:pt x="310" y="50"/>
                  </a:lnTo>
                  <a:lnTo>
                    <a:pt x="317" y="58"/>
                  </a:lnTo>
                  <a:lnTo>
                    <a:pt x="324" y="65"/>
                  </a:lnTo>
                  <a:lnTo>
                    <a:pt x="331" y="74"/>
                  </a:lnTo>
                  <a:lnTo>
                    <a:pt x="337" y="82"/>
                  </a:lnTo>
                  <a:lnTo>
                    <a:pt x="342" y="91"/>
                  </a:lnTo>
                  <a:lnTo>
                    <a:pt x="347" y="100"/>
                  </a:lnTo>
                  <a:lnTo>
                    <a:pt x="352" y="110"/>
                  </a:lnTo>
                  <a:lnTo>
                    <a:pt x="356" y="120"/>
                  </a:lnTo>
                  <a:lnTo>
                    <a:pt x="359" y="130"/>
                  </a:lnTo>
                  <a:lnTo>
                    <a:pt x="362" y="140"/>
                  </a:lnTo>
                  <a:lnTo>
                    <a:pt x="364" y="151"/>
                  </a:lnTo>
                  <a:lnTo>
                    <a:pt x="366" y="162"/>
                  </a:lnTo>
                  <a:lnTo>
                    <a:pt x="367" y="173"/>
                  </a:lnTo>
                  <a:lnTo>
                    <a:pt x="367" y="184"/>
                  </a:lnTo>
                  <a:lnTo>
                    <a:pt x="367" y="195"/>
                  </a:lnTo>
                  <a:lnTo>
                    <a:pt x="366" y="206"/>
                  </a:lnTo>
                  <a:lnTo>
                    <a:pt x="364" y="217"/>
                  </a:lnTo>
                  <a:lnTo>
                    <a:pt x="362" y="228"/>
                  </a:lnTo>
                  <a:lnTo>
                    <a:pt x="359" y="238"/>
                  </a:lnTo>
                  <a:lnTo>
                    <a:pt x="356" y="248"/>
                  </a:lnTo>
                  <a:lnTo>
                    <a:pt x="352" y="258"/>
                  </a:lnTo>
                  <a:lnTo>
                    <a:pt x="347" y="268"/>
                  </a:lnTo>
                  <a:lnTo>
                    <a:pt x="342" y="277"/>
                  </a:lnTo>
                  <a:lnTo>
                    <a:pt x="337" y="286"/>
                  </a:lnTo>
                  <a:lnTo>
                    <a:pt x="331" y="294"/>
                  </a:lnTo>
                  <a:lnTo>
                    <a:pt x="324" y="303"/>
                  </a:lnTo>
                  <a:lnTo>
                    <a:pt x="317" y="310"/>
                  </a:lnTo>
                  <a:lnTo>
                    <a:pt x="310" y="318"/>
                  </a:lnTo>
                  <a:lnTo>
                    <a:pt x="302" y="325"/>
                  </a:lnTo>
                  <a:lnTo>
                    <a:pt x="294" y="331"/>
                  </a:lnTo>
                  <a:lnTo>
                    <a:pt x="285" y="337"/>
                  </a:lnTo>
                  <a:lnTo>
                    <a:pt x="276" y="343"/>
                  </a:lnTo>
                  <a:lnTo>
                    <a:pt x="267" y="348"/>
                  </a:lnTo>
                  <a:lnTo>
                    <a:pt x="258" y="353"/>
                  </a:lnTo>
                  <a:lnTo>
                    <a:pt x="248" y="357"/>
                  </a:lnTo>
                  <a:lnTo>
                    <a:pt x="237" y="360"/>
                  </a:lnTo>
                  <a:lnTo>
                    <a:pt x="227" y="363"/>
                  </a:lnTo>
                  <a:lnTo>
                    <a:pt x="217" y="365"/>
                  </a:lnTo>
                  <a:lnTo>
                    <a:pt x="206" y="367"/>
                  </a:lnTo>
                  <a:lnTo>
                    <a:pt x="195" y="368"/>
                  </a:lnTo>
                  <a:lnTo>
                    <a:pt x="184" y="368"/>
                  </a:lnTo>
                  <a:lnTo>
                    <a:pt x="172" y="368"/>
                  </a:lnTo>
                  <a:lnTo>
                    <a:pt x="161" y="367"/>
                  </a:lnTo>
                  <a:lnTo>
                    <a:pt x="151" y="365"/>
                  </a:lnTo>
                  <a:lnTo>
                    <a:pt x="140" y="363"/>
                  </a:lnTo>
                  <a:lnTo>
                    <a:pt x="130" y="360"/>
                  </a:lnTo>
                  <a:lnTo>
                    <a:pt x="120" y="357"/>
                  </a:lnTo>
                  <a:lnTo>
                    <a:pt x="110" y="353"/>
                  </a:lnTo>
                  <a:lnTo>
                    <a:pt x="100" y="348"/>
                  </a:lnTo>
                  <a:lnTo>
                    <a:pt x="91" y="343"/>
                  </a:lnTo>
                  <a:lnTo>
                    <a:pt x="82" y="337"/>
                  </a:lnTo>
                  <a:lnTo>
                    <a:pt x="73" y="331"/>
                  </a:lnTo>
                  <a:lnTo>
                    <a:pt x="65" y="325"/>
                  </a:lnTo>
                  <a:lnTo>
                    <a:pt x="58" y="318"/>
                  </a:lnTo>
                  <a:lnTo>
                    <a:pt x="50" y="310"/>
                  </a:lnTo>
                  <a:lnTo>
                    <a:pt x="43" y="303"/>
                  </a:lnTo>
                  <a:lnTo>
                    <a:pt x="37" y="294"/>
                  </a:lnTo>
                  <a:lnTo>
                    <a:pt x="31" y="286"/>
                  </a:lnTo>
                  <a:lnTo>
                    <a:pt x="25" y="277"/>
                  </a:lnTo>
                  <a:lnTo>
                    <a:pt x="20" y="268"/>
                  </a:lnTo>
                  <a:lnTo>
                    <a:pt x="16" y="258"/>
                  </a:lnTo>
                  <a:lnTo>
                    <a:pt x="11" y="248"/>
                  </a:lnTo>
                  <a:lnTo>
                    <a:pt x="8" y="238"/>
                  </a:lnTo>
                  <a:lnTo>
                    <a:pt x="5" y="228"/>
                  </a:lnTo>
                  <a:lnTo>
                    <a:pt x="3" y="217"/>
                  </a:lnTo>
                  <a:lnTo>
                    <a:pt x="1" y="206"/>
                  </a:lnTo>
                  <a:lnTo>
                    <a:pt x="0" y="195"/>
                  </a:lnTo>
                  <a:lnTo>
                    <a:pt x="0" y="184"/>
                  </a:lnTo>
                  <a:lnTo>
                    <a:pt x="0" y="173"/>
                  </a:lnTo>
                  <a:lnTo>
                    <a:pt x="1" y="162"/>
                  </a:lnTo>
                  <a:lnTo>
                    <a:pt x="3" y="151"/>
                  </a:lnTo>
                  <a:lnTo>
                    <a:pt x="5" y="140"/>
                  </a:lnTo>
                  <a:lnTo>
                    <a:pt x="8" y="130"/>
                  </a:lnTo>
                  <a:lnTo>
                    <a:pt x="11" y="120"/>
                  </a:lnTo>
                  <a:lnTo>
                    <a:pt x="16" y="110"/>
                  </a:lnTo>
                  <a:lnTo>
                    <a:pt x="20" y="100"/>
                  </a:lnTo>
                  <a:lnTo>
                    <a:pt x="25" y="91"/>
                  </a:lnTo>
                  <a:lnTo>
                    <a:pt x="31" y="82"/>
                  </a:lnTo>
                  <a:lnTo>
                    <a:pt x="37" y="74"/>
                  </a:lnTo>
                  <a:lnTo>
                    <a:pt x="43" y="65"/>
                  </a:lnTo>
                  <a:lnTo>
                    <a:pt x="50" y="58"/>
                  </a:lnTo>
                  <a:lnTo>
                    <a:pt x="58" y="50"/>
                  </a:lnTo>
                  <a:lnTo>
                    <a:pt x="65" y="43"/>
                  </a:lnTo>
                  <a:lnTo>
                    <a:pt x="73" y="37"/>
                  </a:lnTo>
                  <a:lnTo>
                    <a:pt x="82" y="31"/>
                  </a:lnTo>
                  <a:lnTo>
                    <a:pt x="91" y="25"/>
                  </a:lnTo>
                  <a:lnTo>
                    <a:pt x="100" y="20"/>
                  </a:lnTo>
                  <a:lnTo>
                    <a:pt x="110" y="15"/>
                  </a:lnTo>
                  <a:lnTo>
                    <a:pt x="120" y="11"/>
                  </a:lnTo>
                  <a:lnTo>
                    <a:pt x="130" y="8"/>
                  </a:lnTo>
                  <a:lnTo>
                    <a:pt x="140" y="5"/>
                  </a:lnTo>
                  <a:lnTo>
                    <a:pt x="151" y="3"/>
                  </a:lnTo>
                  <a:lnTo>
                    <a:pt x="161" y="1"/>
                  </a:lnTo>
                  <a:lnTo>
                    <a:pt x="172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197"/>
            <p:cNvSpPr>
              <a:spLocks noEditPoints="1"/>
            </p:cNvSpPr>
            <p:nvPr/>
          </p:nvSpPr>
          <p:spPr bwMode="auto">
            <a:xfrm>
              <a:off x="1705" y="1386"/>
              <a:ext cx="111" cy="160"/>
            </a:xfrm>
            <a:custGeom>
              <a:avLst/>
              <a:gdLst>
                <a:gd name="T0" fmla="*/ 51 w 111"/>
                <a:gd name="T1" fmla="*/ 19 h 160"/>
                <a:gd name="T2" fmla="*/ 43 w 111"/>
                <a:gd name="T3" fmla="*/ 22 h 160"/>
                <a:gd name="T4" fmla="*/ 35 w 111"/>
                <a:gd name="T5" fmla="*/ 27 h 160"/>
                <a:gd name="T6" fmla="*/ 29 w 111"/>
                <a:gd name="T7" fmla="*/ 34 h 160"/>
                <a:gd name="T8" fmla="*/ 26 w 111"/>
                <a:gd name="T9" fmla="*/ 42 h 160"/>
                <a:gd name="T10" fmla="*/ 24 w 111"/>
                <a:gd name="T11" fmla="*/ 51 h 160"/>
                <a:gd name="T12" fmla="*/ 26 w 111"/>
                <a:gd name="T13" fmla="*/ 60 h 160"/>
                <a:gd name="T14" fmla="*/ 29 w 111"/>
                <a:gd name="T15" fmla="*/ 68 h 160"/>
                <a:gd name="T16" fmla="*/ 35 w 111"/>
                <a:gd name="T17" fmla="*/ 75 h 160"/>
                <a:gd name="T18" fmla="*/ 43 w 111"/>
                <a:gd name="T19" fmla="*/ 80 h 160"/>
                <a:gd name="T20" fmla="*/ 51 w 111"/>
                <a:gd name="T21" fmla="*/ 82 h 160"/>
                <a:gd name="T22" fmla="*/ 61 w 111"/>
                <a:gd name="T23" fmla="*/ 82 h 160"/>
                <a:gd name="T24" fmla="*/ 69 w 111"/>
                <a:gd name="T25" fmla="*/ 80 h 160"/>
                <a:gd name="T26" fmla="*/ 77 w 111"/>
                <a:gd name="T27" fmla="*/ 75 h 160"/>
                <a:gd name="T28" fmla="*/ 82 w 111"/>
                <a:gd name="T29" fmla="*/ 68 h 160"/>
                <a:gd name="T30" fmla="*/ 86 w 111"/>
                <a:gd name="T31" fmla="*/ 60 h 160"/>
                <a:gd name="T32" fmla="*/ 87 w 111"/>
                <a:gd name="T33" fmla="*/ 51 h 160"/>
                <a:gd name="T34" fmla="*/ 86 w 111"/>
                <a:gd name="T35" fmla="*/ 42 h 160"/>
                <a:gd name="T36" fmla="*/ 82 w 111"/>
                <a:gd name="T37" fmla="*/ 34 h 160"/>
                <a:gd name="T38" fmla="*/ 77 w 111"/>
                <a:gd name="T39" fmla="*/ 27 h 160"/>
                <a:gd name="T40" fmla="*/ 69 w 111"/>
                <a:gd name="T41" fmla="*/ 22 h 160"/>
                <a:gd name="T42" fmla="*/ 61 w 111"/>
                <a:gd name="T43" fmla="*/ 19 h 160"/>
                <a:gd name="T44" fmla="*/ 56 w 111"/>
                <a:gd name="T45" fmla="*/ 0 h 160"/>
                <a:gd name="T46" fmla="*/ 68 w 111"/>
                <a:gd name="T47" fmla="*/ 2 h 160"/>
                <a:gd name="T48" fmla="*/ 79 w 111"/>
                <a:gd name="T49" fmla="*/ 5 h 160"/>
                <a:gd name="T50" fmla="*/ 88 w 111"/>
                <a:gd name="T51" fmla="*/ 11 h 160"/>
                <a:gd name="T52" fmla="*/ 97 w 111"/>
                <a:gd name="T53" fmla="*/ 19 h 160"/>
                <a:gd name="T54" fmla="*/ 104 w 111"/>
                <a:gd name="T55" fmla="*/ 28 h 160"/>
                <a:gd name="T56" fmla="*/ 108 w 111"/>
                <a:gd name="T57" fmla="*/ 38 h 160"/>
                <a:gd name="T58" fmla="*/ 111 w 111"/>
                <a:gd name="T59" fmla="*/ 50 h 160"/>
                <a:gd name="T60" fmla="*/ 111 w 111"/>
                <a:gd name="T61" fmla="*/ 60 h 160"/>
                <a:gd name="T62" fmla="*/ 109 w 111"/>
                <a:gd name="T63" fmla="*/ 69 h 160"/>
                <a:gd name="T64" fmla="*/ 106 w 111"/>
                <a:gd name="T65" fmla="*/ 78 h 160"/>
                <a:gd name="T66" fmla="*/ 101 w 111"/>
                <a:gd name="T67" fmla="*/ 89 h 160"/>
                <a:gd name="T68" fmla="*/ 95 w 111"/>
                <a:gd name="T69" fmla="*/ 100 h 160"/>
                <a:gd name="T70" fmla="*/ 89 w 111"/>
                <a:gd name="T71" fmla="*/ 111 h 160"/>
                <a:gd name="T72" fmla="*/ 78 w 111"/>
                <a:gd name="T73" fmla="*/ 127 h 160"/>
                <a:gd name="T74" fmla="*/ 71 w 111"/>
                <a:gd name="T75" fmla="*/ 137 h 160"/>
                <a:gd name="T76" fmla="*/ 65 w 111"/>
                <a:gd name="T77" fmla="*/ 147 h 160"/>
                <a:gd name="T78" fmla="*/ 57 w 111"/>
                <a:gd name="T79" fmla="*/ 159 h 160"/>
                <a:gd name="T80" fmla="*/ 56 w 111"/>
                <a:gd name="T81" fmla="*/ 160 h 160"/>
                <a:gd name="T82" fmla="*/ 55 w 111"/>
                <a:gd name="T83" fmla="*/ 160 h 160"/>
                <a:gd name="T84" fmla="*/ 55 w 111"/>
                <a:gd name="T85" fmla="*/ 159 h 160"/>
                <a:gd name="T86" fmla="*/ 52 w 111"/>
                <a:gd name="T87" fmla="*/ 155 h 160"/>
                <a:gd name="T88" fmla="*/ 43 w 111"/>
                <a:gd name="T89" fmla="*/ 142 h 160"/>
                <a:gd name="T90" fmla="*/ 37 w 111"/>
                <a:gd name="T91" fmla="*/ 132 h 160"/>
                <a:gd name="T92" fmla="*/ 30 w 111"/>
                <a:gd name="T93" fmla="*/ 122 h 160"/>
                <a:gd name="T94" fmla="*/ 20 w 111"/>
                <a:gd name="T95" fmla="*/ 105 h 160"/>
                <a:gd name="T96" fmla="*/ 13 w 111"/>
                <a:gd name="T97" fmla="*/ 94 h 160"/>
                <a:gd name="T98" fmla="*/ 8 w 111"/>
                <a:gd name="T99" fmla="*/ 83 h 160"/>
                <a:gd name="T100" fmla="*/ 4 w 111"/>
                <a:gd name="T101" fmla="*/ 73 h 160"/>
                <a:gd name="T102" fmla="*/ 1 w 111"/>
                <a:gd name="T103" fmla="*/ 64 h 160"/>
                <a:gd name="T104" fmla="*/ 0 w 111"/>
                <a:gd name="T105" fmla="*/ 56 h 160"/>
                <a:gd name="T106" fmla="*/ 1 w 111"/>
                <a:gd name="T107" fmla="*/ 44 h 160"/>
                <a:gd name="T108" fmla="*/ 5 w 111"/>
                <a:gd name="T109" fmla="*/ 33 h 160"/>
                <a:gd name="T110" fmla="*/ 11 w 111"/>
                <a:gd name="T111" fmla="*/ 23 h 160"/>
                <a:gd name="T112" fmla="*/ 18 w 111"/>
                <a:gd name="T113" fmla="*/ 15 h 160"/>
                <a:gd name="T114" fmla="*/ 28 w 111"/>
                <a:gd name="T115" fmla="*/ 8 h 160"/>
                <a:gd name="T116" fmla="*/ 38 w 111"/>
                <a:gd name="T117" fmla="*/ 3 h 160"/>
                <a:gd name="T118" fmla="*/ 50 w 111"/>
                <a:gd name="T119" fmla="*/ 1 h 1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1"/>
                <a:gd name="T181" fmla="*/ 0 h 160"/>
                <a:gd name="T182" fmla="*/ 111 w 111"/>
                <a:gd name="T183" fmla="*/ 160 h 16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1" h="160">
                  <a:moveTo>
                    <a:pt x="56" y="19"/>
                  </a:moveTo>
                  <a:lnTo>
                    <a:pt x="51" y="19"/>
                  </a:lnTo>
                  <a:lnTo>
                    <a:pt x="47" y="20"/>
                  </a:lnTo>
                  <a:lnTo>
                    <a:pt x="43" y="22"/>
                  </a:lnTo>
                  <a:lnTo>
                    <a:pt x="39" y="24"/>
                  </a:lnTo>
                  <a:lnTo>
                    <a:pt x="35" y="27"/>
                  </a:lnTo>
                  <a:lnTo>
                    <a:pt x="32" y="30"/>
                  </a:lnTo>
                  <a:lnTo>
                    <a:pt x="29" y="34"/>
                  </a:lnTo>
                  <a:lnTo>
                    <a:pt x="27" y="37"/>
                  </a:lnTo>
                  <a:lnTo>
                    <a:pt x="26" y="42"/>
                  </a:lnTo>
                  <a:lnTo>
                    <a:pt x="25" y="46"/>
                  </a:lnTo>
                  <a:lnTo>
                    <a:pt x="24" y="51"/>
                  </a:lnTo>
                  <a:lnTo>
                    <a:pt x="25" y="56"/>
                  </a:lnTo>
                  <a:lnTo>
                    <a:pt x="26" y="60"/>
                  </a:lnTo>
                  <a:lnTo>
                    <a:pt x="27" y="64"/>
                  </a:lnTo>
                  <a:lnTo>
                    <a:pt x="29" y="68"/>
                  </a:lnTo>
                  <a:lnTo>
                    <a:pt x="32" y="72"/>
                  </a:lnTo>
                  <a:lnTo>
                    <a:pt x="35" y="75"/>
                  </a:lnTo>
                  <a:lnTo>
                    <a:pt x="39" y="77"/>
                  </a:lnTo>
                  <a:lnTo>
                    <a:pt x="43" y="80"/>
                  </a:lnTo>
                  <a:lnTo>
                    <a:pt x="47" y="81"/>
                  </a:lnTo>
                  <a:lnTo>
                    <a:pt x="51" y="82"/>
                  </a:lnTo>
                  <a:lnTo>
                    <a:pt x="56" y="82"/>
                  </a:lnTo>
                  <a:lnTo>
                    <a:pt x="61" y="82"/>
                  </a:lnTo>
                  <a:lnTo>
                    <a:pt x="65" y="81"/>
                  </a:lnTo>
                  <a:lnTo>
                    <a:pt x="69" y="80"/>
                  </a:lnTo>
                  <a:lnTo>
                    <a:pt x="73" y="77"/>
                  </a:lnTo>
                  <a:lnTo>
                    <a:pt x="77" y="75"/>
                  </a:lnTo>
                  <a:lnTo>
                    <a:pt x="80" y="72"/>
                  </a:lnTo>
                  <a:lnTo>
                    <a:pt x="82" y="68"/>
                  </a:lnTo>
                  <a:lnTo>
                    <a:pt x="85" y="64"/>
                  </a:lnTo>
                  <a:lnTo>
                    <a:pt x="86" y="60"/>
                  </a:lnTo>
                  <a:lnTo>
                    <a:pt x="87" y="56"/>
                  </a:lnTo>
                  <a:lnTo>
                    <a:pt x="87" y="51"/>
                  </a:lnTo>
                  <a:lnTo>
                    <a:pt x="87" y="46"/>
                  </a:lnTo>
                  <a:lnTo>
                    <a:pt x="86" y="42"/>
                  </a:lnTo>
                  <a:lnTo>
                    <a:pt x="85" y="37"/>
                  </a:lnTo>
                  <a:lnTo>
                    <a:pt x="82" y="34"/>
                  </a:lnTo>
                  <a:lnTo>
                    <a:pt x="80" y="30"/>
                  </a:lnTo>
                  <a:lnTo>
                    <a:pt x="77" y="27"/>
                  </a:lnTo>
                  <a:lnTo>
                    <a:pt x="73" y="24"/>
                  </a:lnTo>
                  <a:lnTo>
                    <a:pt x="69" y="22"/>
                  </a:lnTo>
                  <a:lnTo>
                    <a:pt x="65" y="20"/>
                  </a:lnTo>
                  <a:lnTo>
                    <a:pt x="61" y="19"/>
                  </a:lnTo>
                  <a:lnTo>
                    <a:pt x="56" y="19"/>
                  </a:lnTo>
                  <a:close/>
                  <a:moveTo>
                    <a:pt x="56" y="0"/>
                  </a:moveTo>
                  <a:lnTo>
                    <a:pt x="62" y="1"/>
                  </a:lnTo>
                  <a:lnTo>
                    <a:pt x="68" y="2"/>
                  </a:lnTo>
                  <a:lnTo>
                    <a:pt x="73" y="3"/>
                  </a:lnTo>
                  <a:lnTo>
                    <a:pt x="79" y="5"/>
                  </a:lnTo>
                  <a:lnTo>
                    <a:pt x="84" y="8"/>
                  </a:lnTo>
                  <a:lnTo>
                    <a:pt x="88" y="11"/>
                  </a:lnTo>
                  <a:lnTo>
                    <a:pt x="93" y="15"/>
                  </a:lnTo>
                  <a:lnTo>
                    <a:pt x="97" y="19"/>
                  </a:lnTo>
                  <a:lnTo>
                    <a:pt x="101" y="23"/>
                  </a:lnTo>
                  <a:lnTo>
                    <a:pt x="104" y="28"/>
                  </a:lnTo>
                  <a:lnTo>
                    <a:pt x="106" y="33"/>
                  </a:lnTo>
                  <a:lnTo>
                    <a:pt x="108" y="38"/>
                  </a:lnTo>
                  <a:lnTo>
                    <a:pt x="110" y="44"/>
                  </a:lnTo>
                  <a:lnTo>
                    <a:pt x="111" y="50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0" y="64"/>
                  </a:lnTo>
                  <a:lnTo>
                    <a:pt x="109" y="69"/>
                  </a:lnTo>
                  <a:lnTo>
                    <a:pt x="108" y="73"/>
                  </a:lnTo>
                  <a:lnTo>
                    <a:pt x="106" y="78"/>
                  </a:lnTo>
                  <a:lnTo>
                    <a:pt x="103" y="83"/>
                  </a:lnTo>
                  <a:lnTo>
                    <a:pt x="101" y="89"/>
                  </a:lnTo>
                  <a:lnTo>
                    <a:pt x="98" y="94"/>
                  </a:lnTo>
                  <a:lnTo>
                    <a:pt x="95" y="100"/>
                  </a:lnTo>
                  <a:lnTo>
                    <a:pt x="92" y="105"/>
                  </a:lnTo>
                  <a:lnTo>
                    <a:pt x="89" y="111"/>
                  </a:lnTo>
                  <a:lnTo>
                    <a:pt x="82" y="122"/>
                  </a:lnTo>
                  <a:lnTo>
                    <a:pt x="78" y="127"/>
                  </a:lnTo>
                  <a:lnTo>
                    <a:pt x="75" y="132"/>
                  </a:lnTo>
                  <a:lnTo>
                    <a:pt x="71" y="137"/>
                  </a:lnTo>
                  <a:lnTo>
                    <a:pt x="68" y="142"/>
                  </a:lnTo>
                  <a:lnTo>
                    <a:pt x="65" y="147"/>
                  </a:lnTo>
                  <a:lnTo>
                    <a:pt x="59" y="155"/>
                  </a:lnTo>
                  <a:lnTo>
                    <a:pt x="57" y="159"/>
                  </a:lnTo>
                  <a:lnTo>
                    <a:pt x="56" y="160"/>
                  </a:lnTo>
                  <a:lnTo>
                    <a:pt x="55" y="160"/>
                  </a:lnTo>
                  <a:lnTo>
                    <a:pt x="55" y="159"/>
                  </a:lnTo>
                  <a:lnTo>
                    <a:pt x="54" y="159"/>
                  </a:lnTo>
                  <a:lnTo>
                    <a:pt x="52" y="155"/>
                  </a:lnTo>
                  <a:lnTo>
                    <a:pt x="46" y="147"/>
                  </a:lnTo>
                  <a:lnTo>
                    <a:pt x="43" y="142"/>
                  </a:lnTo>
                  <a:lnTo>
                    <a:pt x="40" y="137"/>
                  </a:lnTo>
                  <a:lnTo>
                    <a:pt x="37" y="132"/>
                  </a:lnTo>
                  <a:lnTo>
                    <a:pt x="33" y="127"/>
                  </a:lnTo>
                  <a:lnTo>
                    <a:pt x="30" y="122"/>
                  </a:lnTo>
                  <a:lnTo>
                    <a:pt x="23" y="111"/>
                  </a:lnTo>
                  <a:lnTo>
                    <a:pt x="20" y="105"/>
                  </a:lnTo>
                  <a:lnTo>
                    <a:pt x="16" y="100"/>
                  </a:lnTo>
                  <a:lnTo>
                    <a:pt x="13" y="94"/>
                  </a:lnTo>
                  <a:lnTo>
                    <a:pt x="10" y="89"/>
                  </a:lnTo>
                  <a:lnTo>
                    <a:pt x="8" y="83"/>
                  </a:lnTo>
                  <a:lnTo>
                    <a:pt x="6" y="78"/>
                  </a:lnTo>
                  <a:lnTo>
                    <a:pt x="4" y="73"/>
                  </a:lnTo>
                  <a:lnTo>
                    <a:pt x="2" y="69"/>
                  </a:lnTo>
                  <a:lnTo>
                    <a:pt x="1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1" y="44"/>
                  </a:lnTo>
                  <a:lnTo>
                    <a:pt x="3" y="3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11" y="23"/>
                  </a:lnTo>
                  <a:lnTo>
                    <a:pt x="14" y="19"/>
                  </a:lnTo>
                  <a:lnTo>
                    <a:pt x="18" y="15"/>
                  </a:lnTo>
                  <a:lnTo>
                    <a:pt x="23" y="11"/>
                  </a:lnTo>
                  <a:lnTo>
                    <a:pt x="28" y="8"/>
                  </a:lnTo>
                  <a:lnTo>
                    <a:pt x="33" y="5"/>
                  </a:lnTo>
                  <a:lnTo>
                    <a:pt x="38" y="3"/>
                  </a:lnTo>
                  <a:lnTo>
                    <a:pt x="44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198"/>
            <p:cNvSpPr>
              <a:spLocks noEditPoints="1"/>
            </p:cNvSpPr>
            <p:nvPr/>
          </p:nvSpPr>
          <p:spPr bwMode="auto">
            <a:xfrm>
              <a:off x="1665" y="1322"/>
              <a:ext cx="191" cy="288"/>
            </a:xfrm>
            <a:custGeom>
              <a:avLst/>
              <a:gdLst>
                <a:gd name="T0" fmla="*/ 87 w 191"/>
                <a:gd name="T1" fmla="*/ 252 h 288"/>
                <a:gd name="T2" fmla="*/ 84 w 191"/>
                <a:gd name="T3" fmla="*/ 254 h 288"/>
                <a:gd name="T4" fmla="*/ 82 w 191"/>
                <a:gd name="T5" fmla="*/ 258 h 288"/>
                <a:gd name="T6" fmla="*/ 83 w 191"/>
                <a:gd name="T7" fmla="*/ 261 h 288"/>
                <a:gd name="T8" fmla="*/ 86 w 191"/>
                <a:gd name="T9" fmla="*/ 264 h 288"/>
                <a:gd name="T10" fmla="*/ 89 w 191"/>
                <a:gd name="T11" fmla="*/ 265 h 288"/>
                <a:gd name="T12" fmla="*/ 104 w 191"/>
                <a:gd name="T13" fmla="*/ 265 h 288"/>
                <a:gd name="T14" fmla="*/ 107 w 191"/>
                <a:gd name="T15" fmla="*/ 263 h 288"/>
                <a:gd name="T16" fmla="*/ 109 w 191"/>
                <a:gd name="T17" fmla="*/ 260 h 288"/>
                <a:gd name="T18" fmla="*/ 109 w 191"/>
                <a:gd name="T19" fmla="*/ 256 h 288"/>
                <a:gd name="T20" fmla="*/ 106 w 191"/>
                <a:gd name="T21" fmla="*/ 253 h 288"/>
                <a:gd name="T22" fmla="*/ 102 w 191"/>
                <a:gd name="T23" fmla="*/ 251 h 288"/>
                <a:gd name="T24" fmla="*/ 30 w 191"/>
                <a:gd name="T25" fmla="*/ 48 h 288"/>
                <a:gd name="T26" fmla="*/ 26 w 191"/>
                <a:gd name="T27" fmla="*/ 49 h 288"/>
                <a:gd name="T28" fmla="*/ 24 w 191"/>
                <a:gd name="T29" fmla="*/ 52 h 288"/>
                <a:gd name="T30" fmla="*/ 24 w 191"/>
                <a:gd name="T31" fmla="*/ 234 h 288"/>
                <a:gd name="T32" fmla="*/ 25 w 191"/>
                <a:gd name="T33" fmla="*/ 238 h 288"/>
                <a:gd name="T34" fmla="*/ 28 w 191"/>
                <a:gd name="T35" fmla="*/ 240 h 288"/>
                <a:gd name="T36" fmla="*/ 162 w 191"/>
                <a:gd name="T37" fmla="*/ 240 h 288"/>
                <a:gd name="T38" fmla="*/ 165 w 191"/>
                <a:gd name="T39" fmla="*/ 239 h 288"/>
                <a:gd name="T40" fmla="*/ 167 w 191"/>
                <a:gd name="T41" fmla="*/ 236 h 288"/>
                <a:gd name="T42" fmla="*/ 168 w 191"/>
                <a:gd name="T43" fmla="*/ 54 h 288"/>
                <a:gd name="T44" fmla="*/ 166 w 191"/>
                <a:gd name="T45" fmla="*/ 50 h 288"/>
                <a:gd name="T46" fmla="*/ 163 w 191"/>
                <a:gd name="T47" fmla="*/ 48 h 288"/>
                <a:gd name="T48" fmla="*/ 30 w 191"/>
                <a:gd name="T49" fmla="*/ 48 h 288"/>
                <a:gd name="T50" fmla="*/ 75 w 191"/>
                <a:gd name="T51" fmla="*/ 24 h 288"/>
                <a:gd name="T52" fmla="*/ 71 w 191"/>
                <a:gd name="T53" fmla="*/ 26 h 288"/>
                <a:gd name="T54" fmla="*/ 70 w 191"/>
                <a:gd name="T55" fmla="*/ 30 h 288"/>
                <a:gd name="T56" fmla="*/ 71 w 191"/>
                <a:gd name="T57" fmla="*/ 34 h 288"/>
                <a:gd name="T58" fmla="*/ 75 w 191"/>
                <a:gd name="T59" fmla="*/ 36 h 288"/>
                <a:gd name="T60" fmla="*/ 115 w 191"/>
                <a:gd name="T61" fmla="*/ 36 h 288"/>
                <a:gd name="T62" fmla="*/ 118 w 191"/>
                <a:gd name="T63" fmla="*/ 35 h 288"/>
                <a:gd name="T64" fmla="*/ 121 w 191"/>
                <a:gd name="T65" fmla="*/ 32 h 288"/>
                <a:gd name="T66" fmla="*/ 121 w 191"/>
                <a:gd name="T67" fmla="*/ 28 h 288"/>
                <a:gd name="T68" fmla="*/ 118 w 191"/>
                <a:gd name="T69" fmla="*/ 25 h 288"/>
                <a:gd name="T70" fmla="*/ 115 w 191"/>
                <a:gd name="T71" fmla="*/ 24 h 288"/>
                <a:gd name="T72" fmla="*/ 24 w 191"/>
                <a:gd name="T73" fmla="*/ 0 h 288"/>
                <a:gd name="T74" fmla="*/ 171 w 191"/>
                <a:gd name="T75" fmla="*/ 0 h 288"/>
                <a:gd name="T76" fmla="*/ 179 w 191"/>
                <a:gd name="T77" fmla="*/ 3 h 288"/>
                <a:gd name="T78" fmla="*/ 184 w 191"/>
                <a:gd name="T79" fmla="*/ 7 h 288"/>
                <a:gd name="T80" fmla="*/ 189 w 191"/>
                <a:gd name="T81" fmla="*/ 13 h 288"/>
                <a:gd name="T82" fmla="*/ 191 w 191"/>
                <a:gd name="T83" fmla="*/ 20 h 288"/>
                <a:gd name="T84" fmla="*/ 191 w 191"/>
                <a:gd name="T85" fmla="*/ 264 h 288"/>
                <a:gd name="T86" fmla="*/ 190 w 191"/>
                <a:gd name="T87" fmla="*/ 272 h 288"/>
                <a:gd name="T88" fmla="*/ 187 w 191"/>
                <a:gd name="T89" fmla="*/ 278 h 288"/>
                <a:gd name="T90" fmla="*/ 182 w 191"/>
                <a:gd name="T91" fmla="*/ 283 h 288"/>
                <a:gd name="T92" fmla="*/ 175 w 191"/>
                <a:gd name="T93" fmla="*/ 287 h 288"/>
                <a:gd name="T94" fmla="*/ 168 w 191"/>
                <a:gd name="T95" fmla="*/ 288 h 288"/>
                <a:gd name="T96" fmla="*/ 20 w 191"/>
                <a:gd name="T97" fmla="*/ 288 h 288"/>
                <a:gd name="T98" fmla="*/ 13 w 191"/>
                <a:gd name="T99" fmla="*/ 285 h 288"/>
                <a:gd name="T100" fmla="*/ 7 w 191"/>
                <a:gd name="T101" fmla="*/ 281 h 288"/>
                <a:gd name="T102" fmla="*/ 3 w 191"/>
                <a:gd name="T103" fmla="*/ 275 h 288"/>
                <a:gd name="T104" fmla="*/ 0 w 191"/>
                <a:gd name="T105" fmla="*/ 268 h 288"/>
                <a:gd name="T106" fmla="*/ 0 w 191"/>
                <a:gd name="T107" fmla="*/ 24 h 288"/>
                <a:gd name="T108" fmla="*/ 1 w 191"/>
                <a:gd name="T109" fmla="*/ 16 h 288"/>
                <a:gd name="T110" fmla="*/ 5 w 191"/>
                <a:gd name="T111" fmla="*/ 10 h 288"/>
                <a:gd name="T112" fmla="*/ 10 w 191"/>
                <a:gd name="T113" fmla="*/ 5 h 288"/>
                <a:gd name="T114" fmla="*/ 16 w 191"/>
                <a:gd name="T115" fmla="*/ 1 h 288"/>
                <a:gd name="T116" fmla="*/ 24 w 191"/>
                <a:gd name="T117" fmla="*/ 0 h 2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91"/>
                <a:gd name="T178" fmla="*/ 0 h 288"/>
                <a:gd name="T179" fmla="*/ 191 w 191"/>
                <a:gd name="T180" fmla="*/ 288 h 2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91" h="288">
                  <a:moveTo>
                    <a:pt x="89" y="251"/>
                  </a:moveTo>
                  <a:lnTo>
                    <a:pt x="87" y="252"/>
                  </a:lnTo>
                  <a:lnTo>
                    <a:pt x="85" y="253"/>
                  </a:lnTo>
                  <a:lnTo>
                    <a:pt x="84" y="254"/>
                  </a:lnTo>
                  <a:lnTo>
                    <a:pt x="83" y="256"/>
                  </a:lnTo>
                  <a:lnTo>
                    <a:pt x="82" y="258"/>
                  </a:lnTo>
                  <a:lnTo>
                    <a:pt x="82" y="260"/>
                  </a:lnTo>
                  <a:lnTo>
                    <a:pt x="83" y="261"/>
                  </a:lnTo>
                  <a:lnTo>
                    <a:pt x="84" y="263"/>
                  </a:lnTo>
                  <a:lnTo>
                    <a:pt x="86" y="264"/>
                  </a:lnTo>
                  <a:lnTo>
                    <a:pt x="87" y="265"/>
                  </a:lnTo>
                  <a:lnTo>
                    <a:pt x="89" y="265"/>
                  </a:lnTo>
                  <a:lnTo>
                    <a:pt x="102" y="265"/>
                  </a:lnTo>
                  <a:lnTo>
                    <a:pt x="104" y="265"/>
                  </a:lnTo>
                  <a:lnTo>
                    <a:pt x="106" y="264"/>
                  </a:lnTo>
                  <a:lnTo>
                    <a:pt x="107" y="263"/>
                  </a:lnTo>
                  <a:lnTo>
                    <a:pt x="108" y="261"/>
                  </a:lnTo>
                  <a:lnTo>
                    <a:pt x="109" y="260"/>
                  </a:lnTo>
                  <a:lnTo>
                    <a:pt x="109" y="258"/>
                  </a:lnTo>
                  <a:lnTo>
                    <a:pt x="109" y="256"/>
                  </a:lnTo>
                  <a:lnTo>
                    <a:pt x="108" y="254"/>
                  </a:lnTo>
                  <a:lnTo>
                    <a:pt x="106" y="253"/>
                  </a:lnTo>
                  <a:lnTo>
                    <a:pt x="105" y="252"/>
                  </a:lnTo>
                  <a:lnTo>
                    <a:pt x="102" y="251"/>
                  </a:lnTo>
                  <a:lnTo>
                    <a:pt x="89" y="251"/>
                  </a:lnTo>
                  <a:close/>
                  <a:moveTo>
                    <a:pt x="30" y="48"/>
                  </a:moveTo>
                  <a:lnTo>
                    <a:pt x="28" y="48"/>
                  </a:lnTo>
                  <a:lnTo>
                    <a:pt x="26" y="49"/>
                  </a:lnTo>
                  <a:lnTo>
                    <a:pt x="25" y="50"/>
                  </a:lnTo>
                  <a:lnTo>
                    <a:pt x="24" y="52"/>
                  </a:lnTo>
                  <a:lnTo>
                    <a:pt x="24" y="54"/>
                  </a:lnTo>
                  <a:lnTo>
                    <a:pt x="24" y="234"/>
                  </a:lnTo>
                  <a:lnTo>
                    <a:pt x="24" y="236"/>
                  </a:lnTo>
                  <a:lnTo>
                    <a:pt x="25" y="238"/>
                  </a:lnTo>
                  <a:lnTo>
                    <a:pt x="26" y="239"/>
                  </a:lnTo>
                  <a:lnTo>
                    <a:pt x="28" y="240"/>
                  </a:lnTo>
                  <a:lnTo>
                    <a:pt x="30" y="240"/>
                  </a:lnTo>
                  <a:lnTo>
                    <a:pt x="162" y="240"/>
                  </a:lnTo>
                  <a:lnTo>
                    <a:pt x="163" y="240"/>
                  </a:lnTo>
                  <a:lnTo>
                    <a:pt x="165" y="239"/>
                  </a:lnTo>
                  <a:lnTo>
                    <a:pt x="166" y="238"/>
                  </a:lnTo>
                  <a:lnTo>
                    <a:pt x="167" y="236"/>
                  </a:lnTo>
                  <a:lnTo>
                    <a:pt x="168" y="234"/>
                  </a:lnTo>
                  <a:lnTo>
                    <a:pt x="168" y="54"/>
                  </a:lnTo>
                  <a:lnTo>
                    <a:pt x="167" y="52"/>
                  </a:lnTo>
                  <a:lnTo>
                    <a:pt x="166" y="50"/>
                  </a:lnTo>
                  <a:lnTo>
                    <a:pt x="165" y="49"/>
                  </a:lnTo>
                  <a:lnTo>
                    <a:pt x="163" y="48"/>
                  </a:lnTo>
                  <a:lnTo>
                    <a:pt x="162" y="48"/>
                  </a:lnTo>
                  <a:lnTo>
                    <a:pt x="30" y="48"/>
                  </a:lnTo>
                  <a:close/>
                  <a:moveTo>
                    <a:pt x="77" y="24"/>
                  </a:moveTo>
                  <a:lnTo>
                    <a:pt x="75" y="24"/>
                  </a:lnTo>
                  <a:lnTo>
                    <a:pt x="73" y="25"/>
                  </a:lnTo>
                  <a:lnTo>
                    <a:pt x="71" y="26"/>
                  </a:lnTo>
                  <a:lnTo>
                    <a:pt x="71" y="28"/>
                  </a:lnTo>
                  <a:lnTo>
                    <a:pt x="70" y="30"/>
                  </a:lnTo>
                  <a:lnTo>
                    <a:pt x="71" y="32"/>
                  </a:lnTo>
                  <a:lnTo>
                    <a:pt x="71" y="34"/>
                  </a:lnTo>
                  <a:lnTo>
                    <a:pt x="73" y="35"/>
                  </a:lnTo>
                  <a:lnTo>
                    <a:pt x="75" y="36"/>
                  </a:lnTo>
                  <a:lnTo>
                    <a:pt x="77" y="36"/>
                  </a:lnTo>
                  <a:lnTo>
                    <a:pt x="115" y="36"/>
                  </a:lnTo>
                  <a:lnTo>
                    <a:pt x="117" y="36"/>
                  </a:lnTo>
                  <a:lnTo>
                    <a:pt x="118" y="35"/>
                  </a:lnTo>
                  <a:lnTo>
                    <a:pt x="120" y="34"/>
                  </a:lnTo>
                  <a:lnTo>
                    <a:pt x="121" y="32"/>
                  </a:lnTo>
                  <a:lnTo>
                    <a:pt x="121" y="30"/>
                  </a:lnTo>
                  <a:lnTo>
                    <a:pt x="121" y="28"/>
                  </a:lnTo>
                  <a:lnTo>
                    <a:pt x="120" y="26"/>
                  </a:lnTo>
                  <a:lnTo>
                    <a:pt x="118" y="25"/>
                  </a:lnTo>
                  <a:lnTo>
                    <a:pt x="117" y="24"/>
                  </a:lnTo>
                  <a:lnTo>
                    <a:pt x="115" y="24"/>
                  </a:lnTo>
                  <a:lnTo>
                    <a:pt x="77" y="24"/>
                  </a:lnTo>
                  <a:close/>
                  <a:moveTo>
                    <a:pt x="24" y="0"/>
                  </a:moveTo>
                  <a:lnTo>
                    <a:pt x="168" y="0"/>
                  </a:lnTo>
                  <a:lnTo>
                    <a:pt x="171" y="0"/>
                  </a:lnTo>
                  <a:lnTo>
                    <a:pt x="175" y="1"/>
                  </a:lnTo>
                  <a:lnTo>
                    <a:pt x="179" y="3"/>
                  </a:lnTo>
                  <a:lnTo>
                    <a:pt x="182" y="5"/>
                  </a:lnTo>
                  <a:lnTo>
                    <a:pt x="184" y="7"/>
                  </a:lnTo>
                  <a:lnTo>
                    <a:pt x="187" y="10"/>
                  </a:lnTo>
                  <a:lnTo>
                    <a:pt x="189" y="13"/>
                  </a:lnTo>
                  <a:lnTo>
                    <a:pt x="190" y="16"/>
                  </a:lnTo>
                  <a:lnTo>
                    <a:pt x="191" y="20"/>
                  </a:lnTo>
                  <a:lnTo>
                    <a:pt x="191" y="24"/>
                  </a:lnTo>
                  <a:lnTo>
                    <a:pt x="191" y="264"/>
                  </a:lnTo>
                  <a:lnTo>
                    <a:pt x="191" y="268"/>
                  </a:lnTo>
                  <a:lnTo>
                    <a:pt x="190" y="272"/>
                  </a:lnTo>
                  <a:lnTo>
                    <a:pt x="189" y="275"/>
                  </a:lnTo>
                  <a:lnTo>
                    <a:pt x="187" y="278"/>
                  </a:lnTo>
                  <a:lnTo>
                    <a:pt x="184" y="281"/>
                  </a:lnTo>
                  <a:lnTo>
                    <a:pt x="182" y="283"/>
                  </a:lnTo>
                  <a:lnTo>
                    <a:pt x="179" y="285"/>
                  </a:lnTo>
                  <a:lnTo>
                    <a:pt x="175" y="287"/>
                  </a:lnTo>
                  <a:lnTo>
                    <a:pt x="171" y="288"/>
                  </a:lnTo>
                  <a:lnTo>
                    <a:pt x="168" y="288"/>
                  </a:lnTo>
                  <a:lnTo>
                    <a:pt x="24" y="288"/>
                  </a:lnTo>
                  <a:lnTo>
                    <a:pt x="20" y="288"/>
                  </a:lnTo>
                  <a:lnTo>
                    <a:pt x="16" y="287"/>
                  </a:lnTo>
                  <a:lnTo>
                    <a:pt x="13" y="285"/>
                  </a:lnTo>
                  <a:lnTo>
                    <a:pt x="10" y="283"/>
                  </a:lnTo>
                  <a:lnTo>
                    <a:pt x="7" y="281"/>
                  </a:lnTo>
                  <a:lnTo>
                    <a:pt x="5" y="278"/>
                  </a:lnTo>
                  <a:lnTo>
                    <a:pt x="3" y="275"/>
                  </a:lnTo>
                  <a:lnTo>
                    <a:pt x="1" y="272"/>
                  </a:lnTo>
                  <a:lnTo>
                    <a:pt x="0" y="268"/>
                  </a:lnTo>
                  <a:lnTo>
                    <a:pt x="0" y="26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1" y="16"/>
                  </a:lnTo>
                  <a:lnTo>
                    <a:pt x="3" y="13"/>
                  </a:lnTo>
                  <a:lnTo>
                    <a:pt x="5" y="10"/>
                  </a:lnTo>
                  <a:lnTo>
                    <a:pt x="7" y="7"/>
                  </a:lnTo>
                  <a:lnTo>
                    <a:pt x="10" y="5"/>
                  </a:lnTo>
                  <a:lnTo>
                    <a:pt x="13" y="3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284" y="3195164"/>
            <a:ext cx="1742442" cy="1349516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280" y="3183944"/>
            <a:ext cx="2083565" cy="136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tatic.datart.cz/chytre-hodinky-huawei-watch-2-sim-sport-carbon-black/media_2722194.jpg?size=8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39" y="1746063"/>
            <a:ext cx="803347" cy="80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space réservé du contenu 2"/>
          <p:cNvSpPr txBox="1">
            <a:spLocks/>
          </p:cNvSpPr>
          <p:nvPr/>
        </p:nvSpPr>
        <p:spPr>
          <a:xfrm>
            <a:off x="6779855" y="2067976"/>
            <a:ext cx="2240042" cy="78380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Wingdings 2" panose="05020102010507070707" pitchFamily="18" charset="2"/>
              <a:buChar char="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6858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2400" b="1" dirty="0" smtClean="0">
                <a:solidFill>
                  <a:schemeClr val="accent2"/>
                </a:solidFill>
              </a:rPr>
              <a:t>58 % </a:t>
            </a:r>
          </a:p>
          <a:p>
            <a:pPr marL="0" lvl="1" indent="0" algn="ctr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Clr>
                <a:srgbClr val="A1D6CA"/>
              </a:buClr>
              <a:buNone/>
            </a:pPr>
            <a:r>
              <a:rPr lang="cs-CZ" sz="1600" b="1" dirty="0" smtClean="0">
                <a:solidFill>
                  <a:schemeClr val="accent2"/>
                </a:solidFill>
              </a:rPr>
              <a:t>chce benefity na kartě</a:t>
            </a:r>
            <a:endParaRPr lang="en-US" sz="1800" b="1" dirty="0">
              <a:solidFill>
                <a:schemeClr val="accent2"/>
              </a:solidFill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7439115" y="798593"/>
            <a:ext cx="1361154" cy="1153275"/>
            <a:chOff x="7590075" y="-150222"/>
            <a:chExt cx="1062581" cy="822982"/>
          </a:xfrm>
          <a:solidFill>
            <a:schemeClr val="accent2"/>
          </a:solidFill>
        </p:grpSpPr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7590075" y="225998"/>
              <a:ext cx="682247" cy="446762"/>
            </a:xfrm>
            <a:custGeom>
              <a:avLst/>
              <a:gdLst>
                <a:gd name="T0" fmla="*/ 128 w 174"/>
                <a:gd name="T1" fmla="*/ 62 h 114"/>
                <a:gd name="T2" fmla="*/ 125 w 174"/>
                <a:gd name="T3" fmla="*/ 64 h 114"/>
                <a:gd name="T4" fmla="*/ 123 w 174"/>
                <a:gd name="T5" fmla="*/ 67 h 114"/>
                <a:gd name="T6" fmla="*/ 122 w 174"/>
                <a:gd name="T7" fmla="*/ 96 h 114"/>
                <a:gd name="T8" fmla="*/ 123 w 174"/>
                <a:gd name="T9" fmla="*/ 100 h 114"/>
                <a:gd name="T10" fmla="*/ 126 w 174"/>
                <a:gd name="T11" fmla="*/ 103 h 114"/>
                <a:gd name="T12" fmla="*/ 130 w 174"/>
                <a:gd name="T13" fmla="*/ 104 h 114"/>
                <a:gd name="T14" fmla="*/ 151 w 174"/>
                <a:gd name="T15" fmla="*/ 104 h 114"/>
                <a:gd name="T16" fmla="*/ 154 w 174"/>
                <a:gd name="T17" fmla="*/ 101 h 114"/>
                <a:gd name="T18" fmla="*/ 156 w 174"/>
                <a:gd name="T19" fmla="*/ 98 h 114"/>
                <a:gd name="T20" fmla="*/ 156 w 174"/>
                <a:gd name="T21" fmla="*/ 69 h 114"/>
                <a:gd name="T22" fmla="*/ 155 w 174"/>
                <a:gd name="T23" fmla="*/ 65 h 114"/>
                <a:gd name="T24" fmla="*/ 152 w 174"/>
                <a:gd name="T25" fmla="*/ 63 h 114"/>
                <a:gd name="T26" fmla="*/ 149 w 174"/>
                <a:gd name="T27" fmla="*/ 62 h 114"/>
                <a:gd name="T28" fmla="*/ 14 w 174"/>
                <a:gd name="T29" fmla="*/ 19 h 114"/>
                <a:gd name="T30" fmla="*/ 11 w 174"/>
                <a:gd name="T31" fmla="*/ 20 h 114"/>
                <a:gd name="T32" fmla="*/ 10 w 174"/>
                <a:gd name="T33" fmla="*/ 23 h 114"/>
                <a:gd name="T34" fmla="*/ 10 w 174"/>
                <a:gd name="T35" fmla="*/ 36 h 114"/>
                <a:gd name="T36" fmla="*/ 12 w 174"/>
                <a:gd name="T37" fmla="*/ 38 h 114"/>
                <a:gd name="T38" fmla="*/ 160 w 174"/>
                <a:gd name="T39" fmla="*/ 39 h 114"/>
                <a:gd name="T40" fmla="*/ 163 w 174"/>
                <a:gd name="T41" fmla="*/ 38 h 114"/>
                <a:gd name="T42" fmla="*/ 164 w 174"/>
                <a:gd name="T43" fmla="*/ 35 h 114"/>
                <a:gd name="T44" fmla="*/ 164 w 174"/>
                <a:gd name="T45" fmla="*/ 22 h 114"/>
                <a:gd name="T46" fmla="*/ 161 w 174"/>
                <a:gd name="T47" fmla="*/ 20 h 114"/>
                <a:gd name="T48" fmla="*/ 14 w 174"/>
                <a:gd name="T49" fmla="*/ 19 h 114"/>
                <a:gd name="T50" fmla="*/ 159 w 174"/>
                <a:gd name="T51" fmla="*/ 0 h 114"/>
                <a:gd name="T52" fmla="*/ 165 w 174"/>
                <a:gd name="T53" fmla="*/ 2 h 114"/>
                <a:gd name="T54" fmla="*/ 170 w 174"/>
                <a:gd name="T55" fmla="*/ 5 h 114"/>
                <a:gd name="T56" fmla="*/ 173 w 174"/>
                <a:gd name="T57" fmla="*/ 9 h 114"/>
                <a:gd name="T58" fmla="*/ 174 w 174"/>
                <a:gd name="T59" fmla="*/ 15 h 114"/>
                <a:gd name="T60" fmla="*/ 174 w 174"/>
                <a:gd name="T61" fmla="*/ 102 h 114"/>
                <a:gd name="T62" fmla="*/ 172 w 174"/>
                <a:gd name="T63" fmla="*/ 107 h 114"/>
                <a:gd name="T64" fmla="*/ 168 w 174"/>
                <a:gd name="T65" fmla="*/ 111 h 114"/>
                <a:gd name="T66" fmla="*/ 162 w 174"/>
                <a:gd name="T67" fmla="*/ 113 h 114"/>
                <a:gd name="T68" fmla="*/ 15 w 174"/>
                <a:gd name="T69" fmla="*/ 114 h 114"/>
                <a:gd name="T70" fmla="*/ 9 w 174"/>
                <a:gd name="T71" fmla="*/ 113 h 114"/>
                <a:gd name="T72" fmla="*/ 4 w 174"/>
                <a:gd name="T73" fmla="*/ 109 h 114"/>
                <a:gd name="T74" fmla="*/ 1 w 174"/>
                <a:gd name="T75" fmla="*/ 105 h 114"/>
                <a:gd name="T76" fmla="*/ 0 w 174"/>
                <a:gd name="T77" fmla="*/ 99 h 114"/>
                <a:gd name="T78" fmla="*/ 0 w 174"/>
                <a:gd name="T79" fmla="*/ 12 h 114"/>
                <a:gd name="T80" fmla="*/ 2 w 174"/>
                <a:gd name="T81" fmla="*/ 7 h 114"/>
                <a:gd name="T82" fmla="*/ 6 w 174"/>
                <a:gd name="T83" fmla="*/ 3 h 114"/>
                <a:gd name="T84" fmla="*/ 12 w 174"/>
                <a:gd name="T85" fmla="*/ 1 h 1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4"/>
                <a:gd name="T130" fmla="*/ 0 h 114"/>
                <a:gd name="T131" fmla="*/ 174 w 174"/>
                <a:gd name="T132" fmla="*/ 114 h 1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4" h="114">
                  <a:moveTo>
                    <a:pt x="130" y="62"/>
                  </a:moveTo>
                  <a:lnTo>
                    <a:pt x="128" y="62"/>
                  </a:lnTo>
                  <a:lnTo>
                    <a:pt x="126" y="63"/>
                  </a:lnTo>
                  <a:lnTo>
                    <a:pt x="125" y="64"/>
                  </a:lnTo>
                  <a:lnTo>
                    <a:pt x="123" y="65"/>
                  </a:lnTo>
                  <a:lnTo>
                    <a:pt x="123" y="67"/>
                  </a:lnTo>
                  <a:lnTo>
                    <a:pt x="122" y="69"/>
                  </a:lnTo>
                  <a:lnTo>
                    <a:pt x="122" y="96"/>
                  </a:lnTo>
                  <a:lnTo>
                    <a:pt x="123" y="98"/>
                  </a:lnTo>
                  <a:lnTo>
                    <a:pt x="123" y="100"/>
                  </a:lnTo>
                  <a:lnTo>
                    <a:pt x="125" y="101"/>
                  </a:lnTo>
                  <a:lnTo>
                    <a:pt x="126" y="103"/>
                  </a:lnTo>
                  <a:lnTo>
                    <a:pt x="128" y="104"/>
                  </a:lnTo>
                  <a:lnTo>
                    <a:pt x="130" y="104"/>
                  </a:lnTo>
                  <a:lnTo>
                    <a:pt x="149" y="104"/>
                  </a:lnTo>
                  <a:lnTo>
                    <a:pt x="151" y="104"/>
                  </a:lnTo>
                  <a:lnTo>
                    <a:pt x="152" y="103"/>
                  </a:lnTo>
                  <a:lnTo>
                    <a:pt x="154" y="101"/>
                  </a:lnTo>
                  <a:lnTo>
                    <a:pt x="155" y="100"/>
                  </a:lnTo>
                  <a:lnTo>
                    <a:pt x="156" y="98"/>
                  </a:lnTo>
                  <a:lnTo>
                    <a:pt x="156" y="96"/>
                  </a:lnTo>
                  <a:lnTo>
                    <a:pt x="156" y="69"/>
                  </a:lnTo>
                  <a:lnTo>
                    <a:pt x="156" y="67"/>
                  </a:lnTo>
                  <a:lnTo>
                    <a:pt x="155" y="65"/>
                  </a:lnTo>
                  <a:lnTo>
                    <a:pt x="154" y="64"/>
                  </a:lnTo>
                  <a:lnTo>
                    <a:pt x="152" y="63"/>
                  </a:lnTo>
                  <a:lnTo>
                    <a:pt x="151" y="62"/>
                  </a:lnTo>
                  <a:lnTo>
                    <a:pt x="149" y="62"/>
                  </a:lnTo>
                  <a:lnTo>
                    <a:pt x="130" y="62"/>
                  </a:lnTo>
                  <a:close/>
                  <a:moveTo>
                    <a:pt x="14" y="19"/>
                  </a:moveTo>
                  <a:lnTo>
                    <a:pt x="12" y="20"/>
                  </a:lnTo>
                  <a:lnTo>
                    <a:pt x="11" y="20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10" y="36"/>
                  </a:lnTo>
                  <a:lnTo>
                    <a:pt x="11" y="38"/>
                  </a:lnTo>
                  <a:lnTo>
                    <a:pt x="12" y="38"/>
                  </a:lnTo>
                  <a:lnTo>
                    <a:pt x="14" y="39"/>
                  </a:lnTo>
                  <a:lnTo>
                    <a:pt x="160" y="39"/>
                  </a:lnTo>
                  <a:lnTo>
                    <a:pt x="161" y="38"/>
                  </a:lnTo>
                  <a:lnTo>
                    <a:pt x="163" y="38"/>
                  </a:lnTo>
                  <a:lnTo>
                    <a:pt x="164" y="36"/>
                  </a:lnTo>
                  <a:lnTo>
                    <a:pt x="164" y="35"/>
                  </a:lnTo>
                  <a:lnTo>
                    <a:pt x="164" y="23"/>
                  </a:lnTo>
                  <a:lnTo>
                    <a:pt x="164" y="22"/>
                  </a:lnTo>
                  <a:lnTo>
                    <a:pt x="163" y="20"/>
                  </a:lnTo>
                  <a:lnTo>
                    <a:pt x="161" y="20"/>
                  </a:lnTo>
                  <a:lnTo>
                    <a:pt x="160" y="19"/>
                  </a:lnTo>
                  <a:lnTo>
                    <a:pt x="14" y="19"/>
                  </a:lnTo>
                  <a:close/>
                  <a:moveTo>
                    <a:pt x="15" y="0"/>
                  </a:moveTo>
                  <a:lnTo>
                    <a:pt x="159" y="0"/>
                  </a:lnTo>
                  <a:lnTo>
                    <a:pt x="162" y="1"/>
                  </a:lnTo>
                  <a:lnTo>
                    <a:pt x="165" y="2"/>
                  </a:lnTo>
                  <a:lnTo>
                    <a:pt x="168" y="3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173" y="9"/>
                  </a:lnTo>
                  <a:lnTo>
                    <a:pt x="174" y="12"/>
                  </a:lnTo>
                  <a:lnTo>
                    <a:pt x="174" y="15"/>
                  </a:lnTo>
                  <a:lnTo>
                    <a:pt x="174" y="99"/>
                  </a:lnTo>
                  <a:lnTo>
                    <a:pt x="174" y="102"/>
                  </a:lnTo>
                  <a:lnTo>
                    <a:pt x="173" y="105"/>
                  </a:lnTo>
                  <a:lnTo>
                    <a:pt x="172" y="107"/>
                  </a:lnTo>
                  <a:lnTo>
                    <a:pt x="170" y="109"/>
                  </a:lnTo>
                  <a:lnTo>
                    <a:pt x="168" y="111"/>
                  </a:lnTo>
                  <a:lnTo>
                    <a:pt x="165" y="113"/>
                  </a:lnTo>
                  <a:lnTo>
                    <a:pt x="162" y="113"/>
                  </a:lnTo>
                  <a:lnTo>
                    <a:pt x="159" y="114"/>
                  </a:lnTo>
                  <a:lnTo>
                    <a:pt x="15" y="114"/>
                  </a:lnTo>
                  <a:lnTo>
                    <a:pt x="12" y="113"/>
                  </a:lnTo>
                  <a:lnTo>
                    <a:pt x="9" y="113"/>
                  </a:lnTo>
                  <a:lnTo>
                    <a:pt x="6" y="111"/>
                  </a:lnTo>
                  <a:lnTo>
                    <a:pt x="4" y="109"/>
                  </a:lnTo>
                  <a:lnTo>
                    <a:pt x="2" y="107"/>
                  </a:lnTo>
                  <a:lnTo>
                    <a:pt x="1" y="105"/>
                  </a:lnTo>
                  <a:lnTo>
                    <a:pt x="0" y="102"/>
                  </a:lnTo>
                  <a:lnTo>
                    <a:pt x="0" y="99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5"/>
                  </a:lnTo>
                  <a:lnTo>
                    <a:pt x="6" y="3"/>
                  </a:lnTo>
                  <a:lnTo>
                    <a:pt x="9" y="2"/>
                  </a:lnTo>
                  <a:lnTo>
                    <a:pt x="12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67"/>
            <p:cNvSpPr>
              <a:spLocks/>
            </p:cNvSpPr>
            <p:nvPr/>
          </p:nvSpPr>
          <p:spPr bwMode="auto">
            <a:xfrm>
              <a:off x="8193903" y="-13058"/>
              <a:ext cx="325440" cy="325274"/>
            </a:xfrm>
            <a:custGeom>
              <a:avLst/>
              <a:gdLst>
                <a:gd name="T0" fmla="*/ 7 w 83"/>
                <a:gd name="T1" fmla="*/ 0 h 83"/>
                <a:gd name="T2" fmla="*/ 14 w 83"/>
                <a:gd name="T3" fmla="*/ 0 h 83"/>
                <a:gd name="T4" fmla="*/ 21 w 83"/>
                <a:gd name="T5" fmla="*/ 1 h 83"/>
                <a:gd name="T6" fmla="*/ 28 w 83"/>
                <a:gd name="T7" fmla="*/ 3 h 83"/>
                <a:gd name="T8" fmla="*/ 35 w 83"/>
                <a:gd name="T9" fmla="*/ 5 h 83"/>
                <a:gd name="T10" fmla="*/ 41 w 83"/>
                <a:gd name="T11" fmla="*/ 8 h 83"/>
                <a:gd name="T12" fmla="*/ 47 w 83"/>
                <a:gd name="T13" fmla="*/ 11 h 83"/>
                <a:gd name="T14" fmla="*/ 53 w 83"/>
                <a:gd name="T15" fmla="*/ 15 h 83"/>
                <a:gd name="T16" fmla="*/ 58 w 83"/>
                <a:gd name="T17" fmla="*/ 20 h 83"/>
                <a:gd name="T18" fmla="*/ 63 w 83"/>
                <a:gd name="T19" fmla="*/ 25 h 83"/>
                <a:gd name="T20" fmla="*/ 68 w 83"/>
                <a:gd name="T21" fmla="*/ 30 h 83"/>
                <a:gd name="T22" fmla="*/ 72 w 83"/>
                <a:gd name="T23" fmla="*/ 35 h 83"/>
                <a:gd name="T24" fmla="*/ 75 w 83"/>
                <a:gd name="T25" fmla="*/ 42 h 83"/>
                <a:gd name="T26" fmla="*/ 78 w 83"/>
                <a:gd name="T27" fmla="*/ 48 h 83"/>
                <a:gd name="T28" fmla="*/ 80 w 83"/>
                <a:gd name="T29" fmla="*/ 55 h 83"/>
                <a:gd name="T30" fmla="*/ 82 w 83"/>
                <a:gd name="T31" fmla="*/ 62 h 83"/>
                <a:gd name="T32" fmla="*/ 83 w 83"/>
                <a:gd name="T33" fmla="*/ 69 h 83"/>
                <a:gd name="T34" fmla="*/ 83 w 83"/>
                <a:gd name="T35" fmla="*/ 76 h 83"/>
                <a:gd name="T36" fmla="*/ 83 w 83"/>
                <a:gd name="T37" fmla="*/ 78 h 83"/>
                <a:gd name="T38" fmla="*/ 82 w 83"/>
                <a:gd name="T39" fmla="*/ 80 h 83"/>
                <a:gd name="T40" fmla="*/ 81 w 83"/>
                <a:gd name="T41" fmla="*/ 81 h 83"/>
                <a:gd name="T42" fmla="*/ 80 w 83"/>
                <a:gd name="T43" fmla="*/ 82 h 83"/>
                <a:gd name="T44" fmla="*/ 78 w 83"/>
                <a:gd name="T45" fmla="*/ 83 h 83"/>
                <a:gd name="T46" fmla="*/ 76 w 83"/>
                <a:gd name="T47" fmla="*/ 83 h 83"/>
                <a:gd name="T48" fmla="*/ 74 w 83"/>
                <a:gd name="T49" fmla="*/ 83 h 83"/>
                <a:gd name="T50" fmla="*/ 72 w 83"/>
                <a:gd name="T51" fmla="*/ 82 h 83"/>
                <a:gd name="T52" fmla="*/ 71 w 83"/>
                <a:gd name="T53" fmla="*/ 81 h 83"/>
                <a:gd name="T54" fmla="*/ 70 w 83"/>
                <a:gd name="T55" fmla="*/ 80 h 83"/>
                <a:gd name="T56" fmla="*/ 69 w 83"/>
                <a:gd name="T57" fmla="*/ 78 h 83"/>
                <a:gd name="T58" fmla="*/ 69 w 83"/>
                <a:gd name="T59" fmla="*/ 76 h 83"/>
                <a:gd name="T60" fmla="*/ 68 w 83"/>
                <a:gd name="T61" fmla="*/ 70 h 83"/>
                <a:gd name="T62" fmla="*/ 67 w 83"/>
                <a:gd name="T63" fmla="*/ 64 h 83"/>
                <a:gd name="T64" fmla="*/ 66 w 83"/>
                <a:gd name="T65" fmla="*/ 58 h 83"/>
                <a:gd name="T66" fmla="*/ 64 w 83"/>
                <a:gd name="T67" fmla="*/ 52 h 83"/>
                <a:gd name="T68" fmla="*/ 61 w 83"/>
                <a:gd name="T69" fmla="*/ 47 h 83"/>
                <a:gd name="T70" fmla="*/ 58 w 83"/>
                <a:gd name="T71" fmla="*/ 41 h 83"/>
                <a:gd name="T72" fmla="*/ 55 w 83"/>
                <a:gd name="T73" fmla="*/ 37 h 83"/>
                <a:gd name="T74" fmla="*/ 51 w 83"/>
                <a:gd name="T75" fmla="*/ 32 h 83"/>
                <a:gd name="T76" fmla="*/ 46 w 83"/>
                <a:gd name="T77" fmla="*/ 28 h 83"/>
                <a:gd name="T78" fmla="*/ 41 w 83"/>
                <a:gd name="T79" fmla="*/ 25 h 83"/>
                <a:gd name="T80" fmla="*/ 36 w 83"/>
                <a:gd name="T81" fmla="*/ 22 h 83"/>
                <a:gd name="T82" fmla="*/ 31 w 83"/>
                <a:gd name="T83" fmla="*/ 19 h 83"/>
                <a:gd name="T84" fmla="*/ 25 w 83"/>
                <a:gd name="T85" fmla="*/ 17 h 83"/>
                <a:gd name="T86" fmla="*/ 19 w 83"/>
                <a:gd name="T87" fmla="*/ 15 h 83"/>
                <a:gd name="T88" fmla="*/ 13 w 83"/>
                <a:gd name="T89" fmla="*/ 14 h 83"/>
                <a:gd name="T90" fmla="*/ 7 w 83"/>
                <a:gd name="T91" fmla="*/ 14 h 83"/>
                <a:gd name="T92" fmla="*/ 5 w 83"/>
                <a:gd name="T93" fmla="*/ 14 h 83"/>
                <a:gd name="T94" fmla="*/ 3 w 83"/>
                <a:gd name="T95" fmla="*/ 13 h 83"/>
                <a:gd name="T96" fmla="*/ 2 w 83"/>
                <a:gd name="T97" fmla="*/ 12 h 83"/>
                <a:gd name="T98" fmla="*/ 1 w 83"/>
                <a:gd name="T99" fmla="*/ 10 h 83"/>
                <a:gd name="T100" fmla="*/ 0 w 83"/>
                <a:gd name="T101" fmla="*/ 9 h 83"/>
                <a:gd name="T102" fmla="*/ 0 w 83"/>
                <a:gd name="T103" fmla="*/ 7 h 83"/>
                <a:gd name="T104" fmla="*/ 0 w 83"/>
                <a:gd name="T105" fmla="*/ 5 h 83"/>
                <a:gd name="T106" fmla="*/ 1 w 83"/>
                <a:gd name="T107" fmla="*/ 3 h 83"/>
                <a:gd name="T108" fmla="*/ 2 w 83"/>
                <a:gd name="T109" fmla="*/ 2 h 83"/>
                <a:gd name="T110" fmla="*/ 3 w 83"/>
                <a:gd name="T111" fmla="*/ 1 h 83"/>
                <a:gd name="T112" fmla="*/ 5 w 83"/>
                <a:gd name="T113" fmla="*/ 0 h 83"/>
                <a:gd name="T114" fmla="*/ 7 w 83"/>
                <a:gd name="T115" fmla="*/ 0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3"/>
                <a:gd name="T176" fmla="*/ 83 w 83"/>
                <a:gd name="T177" fmla="*/ 83 h 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3">
                  <a:moveTo>
                    <a:pt x="7" y="0"/>
                  </a:moveTo>
                  <a:lnTo>
                    <a:pt x="14" y="0"/>
                  </a:lnTo>
                  <a:lnTo>
                    <a:pt x="21" y="1"/>
                  </a:lnTo>
                  <a:lnTo>
                    <a:pt x="28" y="3"/>
                  </a:lnTo>
                  <a:lnTo>
                    <a:pt x="35" y="5"/>
                  </a:lnTo>
                  <a:lnTo>
                    <a:pt x="41" y="8"/>
                  </a:lnTo>
                  <a:lnTo>
                    <a:pt x="47" y="11"/>
                  </a:lnTo>
                  <a:lnTo>
                    <a:pt x="53" y="15"/>
                  </a:lnTo>
                  <a:lnTo>
                    <a:pt x="58" y="20"/>
                  </a:lnTo>
                  <a:lnTo>
                    <a:pt x="63" y="25"/>
                  </a:lnTo>
                  <a:lnTo>
                    <a:pt x="68" y="30"/>
                  </a:lnTo>
                  <a:lnTo>
                    <a:pt x="72" y="35"/>
                  </a:lnTo>
                  <a:lnTo>
                    <a:pt x="75" y="42"/>
                  </a:lnTo>
                  <a:lnTo>
                    <a:pt x="78" y="48"/>
                  </a:lnTo>
                  <a:lnTo>
                    <a:pt x="80" y="55"/>
                  </a:lnTo>
                  <a:lnTo>
                    <a:pt x="82" y="62"/>
                  </a:lnTo>
                  <a:lnTo>
                    <a:pt x="83" y="69"/>
                  </a:lnTo>
                  <a:lnTo>
                    <a:pt x="83" y="76"/>
                  </a:lnTo>
                  <a:lnTo>
                    <a:pt x="83" y="78"/>
                  </a:lnTo>
                  <a:lnTo>
                    <a:pt x="82" y="80"/>
                  </a:lnTo>
                  <a:lnTo>
                    <a:pt x="81" y="81"/>
                  </a:lnTo>
                  <a:lnTo>
                    <a:pt x="80" y="82"/>
                  </a:lnTo>
                  <a:lnTo>
                    <a:pt x="78" y="83"/>
                  </a:lnTo>
                  <a:lnTo>
                    <a:pt x="76" y="83"/>
                  </a:lnTo>
                  <a:lnTo>
                    <a:pt x="74" y="83"/>
                  </a:lnTo>
                  <a:lnTo>
                    <a:pt x="72" y="82"/>
                  </a:lnTo>
                  <a:lnTo>
                    <a:pt x="71" y="81"/>
                  </a:lnTo>
                  <a:lnTo>
                    <a:pt x="70" y="80"/>
                  </a:lnTo>
                  <a:lnTo>
                    <a:pt x="69" y="78"/>
                  </a:lnTo>
                  <a:lnTo>
                    <a:pt x="69" y="76"/>
                  </a:lnTo>
                  <a:lnTo>
                    <a:pt x="68" y="70"/>
                  </a:lnTo>
                  <a:lnTo>
                    <a:pt x="67" y="64"/>
                  </a:lnTo>
                  <a:lnTo>
                    <a:pt x="66" y="58"/>
                  </a:lnTo>
                  <a:lnTo>
                    <a:pt x="64" y="52"/>
                  </a:lnTo>
                  <a:lnTo>
                    <a:pt x="61" y="47"/>
                  </a:lnTo>
                  <a:lnTo>
                    <a:pt x="58" y="41"/>
                  </a:lnTo>
                  <a:lnTo>
                    <a:pt x="55" y="37"/>
                  </a:lnTo>
                  <a:lnTo>
                    <a:pt x="51" y="32"/>
                  </a:lnTo>
                  <a:lnTo>
                    <a:pt x="46" y="28"/>
                  </a:lnTo>
                  <a:lnTo>
                    <a:pt x="41" y="25"/>
                  </a:lnTo>
                  <a:lnTo>
                    <a:pt x="36" y="22"/>
                  </a:lnTo>
                  <a:lnTo>
                    <a:pt x="31" y="19"/>
                  </a:lnTo>
                  <a:lnTo>
                    <a:pt x="25" y="17"/>
                  </a:lnTo>
                  <a:lnTo>
                    <a:pt x="19" y="15"/>
                  </a:lnTo>
                  <a:lnTo>
                    <a:pt x="13" y="14"/>
                  </a:lnTo>
                  <a:lnTo>
                    <a:pt x="7" y="14"/>
                  </a:lnTo>
                  <a:lnTo>
                    <a:pt x="5" y="14"/>
                  </a:lnTo>
                  <a:lnTo>
                    <a:pt x="3" y="13"/>
                  </a:lnTo>
                  <a:lnTo>
                    <a:pt x="2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1" y="3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68"/>
            <p:cNvSpPr>
              <a:spLocks/>
            </p:cNvSpPr>
            <p:nvPr/>
          </p:nvSpPr>
          <p:spPr bwMode="auto">
            <a:xfrm>
              <a:off x="8193903" y="-150222"/>
              <a:ext cx="458753" cy="462438"/>
            </a:xfrm>
            <a:custGeom>
              <a:avLst/>
              <a:gdLst>
                <a:gd name="T0" fmla="*/ 15 w 117"/>
                <a:gd name="T1" fmla="*/ 1 h 118"/>
                <a:gd name="T2" fmla="*/ 32 w 117"/>
                <a:gd name="T3" fmla="*/ 3 h 118"/>
                <a:gd name="T4" fmla="*/ 48 w 117"/>
                <a:gd name="T5" fmla="*/ 8 h 118"/>
                <a:gd name="T6" fmla="*/ 63 w 117"/>
                <a:gd name="T7" fmla="*/ 15 h 118"/>
                <a:gd name="T8" fmla="*/ 76 w 117"/>
                <a:gd name="T9" fmla="*/ 25 h 118"/>
                <a:gd name="T10" fmla="*/ 88 w 117"/>
                <a:gd name="T11" fmla="*/ 36 h 118"/>
                <a:gd name="T12" fmla="*/ 98 w 117"/>
                <a:gd name="T13" fmla="*/ 48 h 118"/>
                <a:gd name="T14" fmla="*/ 106 w 117"/>
                <a:gd name="T15" fmla="*/ 62 h 118"/>
                <a:gd name="T16" fmla="*/ 112 w 117"/>
                <a:gd name="T17" fmla="*/ 78 h 118"/>
                <a:gd name="T18" fmla="*/ 116 w 117"/>
                <a:gd name="T19" fmla="*/ 94 h 118"/>
                <a:gd name="T20" fmla="*/ 117 w 117"/>
                <a:gd name="T21" fmla="*/ 111 h 118"/>
                <a:gd name="T22" fmla="*/ 116 w 117"/>
                <a:gd name="T23" fmla="*/ 115 h 118"/>
                <a:gd name="T24" fmla="*/ 114 w 117"/>
                <a:gd name="T25" fmla="*/ 117 h 118"/>
                <a:gd name="T26" fmla="*/ 110 w 117"/>
                <a:gd name="T27" fmla="*/ 118 h 118"/>
                <a:gd name="T28" fmla="*/ 106 w 117"/>
                <a:gd name="T29" fmla="*/ 117 h 118"/>
                <a:gd name="T30" fmla="*/ 104 w 117"/>
                <a:gd name="T31" fmla="*/ 115 h 118"/>
                <a:gd name="T32" fmla="*/ 103 w 117"/>
                <a:gd name="T33" fmla="*/ 111 h 118"/>
                <a:gd name="T34" fmla="*/ 101 w 117"/>
                <a:gd name="T35" fmla="*/ 95 h 118"/>
                <a:gd name="T36" fmla="*/ 97 w 117"/>
                <a:gd name="T37" fmla="*/ 79 h 118"/>
                <a:gd name="T38" fmla="*/ 91 w 117"/>
                <a:gd name="T39" fmla="*/ 65 h 118"/>
                <a:gd name="T40" fmla="*/ 82 w 117"/>
                <a:gd name="T41" fmla="*/ 52 h 118"/>
                <a:gd name="T42" fmla="*/ 72 w 117"/>
                <a:gd name="T43" fmla="*/ 40 h 118"/>
                <a:gd name="T44" fmla="*/ 60 w 117"/>
                <a:gd name="T45" fmla="*/ 31 h 118"/>
                <a:gd name="T46" fmla="*/ 46 w 117"/>
                <a:gd name="T47" fmla="*/ 23 h 118"/>
                <a:gd name="T48" fmla="*/ 31 w 117"/>
                <a:gd name="T49" fmla="*/ 18 h 118"/>
                <a:gd name="T50" fmla="*/ 15 w 117"/>
                <a:gd name="T51" fmla="*/ 15 h 118"/>
                <a:gd name="T52" fmla="*/ 5 w 117"/>
                <a:gd name="T53" fmla="*/ 15 h 118"/>
                <a:gd name="T54" fmla="*/ 2 w 117"/>
                <a:gd name="T55" fmla="*/ 13 h 118"/>
                <a:gd name="T56" fmla="*/ 0 w 117"/>
                <a:gd name="T57" fmla="*/ 9 h 118"/>
                <a:gd name="T58" fmla="*/ 0 w 117"/>
                <a:gd name="T59" fmla="*/ 6 h 118"/>
                <a:gd name="T60" fmla="*/ 2 w 117"/>
                <a:gd name="T61" fmla="*/ 2 h 118"/>
                <a:gd name="T62" fmla="*/ 5 w 117"/>
                <a:gd name="T63" fmla="*/ 1 h 11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118"/>
                <a:gd name="T98" fmla="*/ 117 w 117"/>
                <a:gd name="T99" fmla="*/ 118 h 11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118">
                  <a:moveTo>
                    <a:pt x="7" y="0"/>
                  </a:moveTo>
                  <a:lnTo>
                    <a:pt x="15" y="1"/>
                  </a:lnTo>
                  <a:lnTo>
                    <a:pt x="24" y="2"/>
                  </a:lnTo>
                  <a:lnTo>
                    <a:pt x="32" y="3"/>
                  </a:lnTo>
                  <a:lnTo>
                    <a:pt x="40" y="5"/>
                  </a:lnTo>
                  <a:lnTo>
                    <a:pt x="48" y="8"/>
                  </a:lnTo>
                  <a:lnTo>
                    <a:pt x="55" y="12"/>
                  </a:lnTo>
                  <a:lnTo>
                    <a:pt x="63" y="15"/>
                  </a:lnTo>
                  <a:lnTo>
                    <a:pt x="69" y="20"/>
                  </a:lnTo>
                  <a:lnTo>
                    <a:pt x="76" y="25"/>
                  </a:lnTo>
                  <a:lnTo>
                    <a:pt x="82" y="30"/>
                  </a:lnTo>
                  <a:lnTo>
                    <a:pt x="88" y="36"/>
                  </a:lnTo>
                  <a:lnTo>
                    <a:pt x="93" y="42"/>
                  </a:lnTo>
                  <a:lnTo>
                    <a:pt x="98" y="48"/>
                  </a:lnTo>
                  <a:lnTo>
                    <a:pt x="102" y="55"/>
                  </a:lnTo>
                  <a:lnTo>
                    <a:pt x="106" y="62"/>
                  </a:lnTo>
                  <a:lnTo>
                    <a:pt x="109" y="70"/>
                  </a:lnTo>
                  <a:lnTo>
                    <a:pt x="112" y="78"/>
                  </a:lnTo>
                  <a:lnTo>
                    <a:pt x="114" y="86"/>
                  </a:lnTo>
                  <a:lnTo>
                    <a:pt x="116" y="94"/>
                  </a:lnTo>
                  <a:lnTo>
                    <a:pt x="117" y="102"/>
                  </a:lnTo>
                  <a:lnTo>
                    <a:pt x="117" y="111"/>
                  </a:lnTo>
                  <a:lnTo>
                    <a:pt x="117" y="113"/>
                  </a:lnTo>
                  <a:lnTo>
                    <a:pt x="116" y="115"/>
                  </a:lnTo>
                  <a:lnTo>
                    <a:pt x="115" y="116"/>
                  </a:lnTo>
                  <a:lnTo>
                    <a:pt x="114" y="117"/>
                  </a:lnTo>
                  <a:lnTo>
                    <a:pt x="112" y="118"/>
                  </a:lnTo>
                  <a:lnTo>
                    <a:pt x="110" y="118"/>
                  </a:lnTo>
                  <a:lnTo>
                    <a:pt x="108" y="118"/>
                  </a:lnTo>
                  <a:lnTo>
                    <a:pt x="106" y="117"/>
                  </a:lnTo>
                  <a:lnTo>
                    <a:pt x="105" y="116"/>
                  </a:lnTo>
                  <a:lnTo>
                    <a:pt x="104" y="115"/>
                  </a:lnTo>
                  <a:lnTo>
                    <a:pt x="103" y="113"/>
                  </a:lnTo>
                  <a:lnTo>
                    <a:pt x="103" y="111"/>
                  </a:lnTo>
                  <a:lnTo>
                    <a:pt x="103" y="103"/>
                  </a:lnTo>
                  <a:lnTo>
                    <a:pt x="101" y="95"/>
                  </a:lnTo>
                  <a:lnTo>
                    <a:pt x="100" y="87"/>
                  </a:lnTo>
                  <a:lnTo>
                    <a:pt x="97" y="79"/>
                  </a:lnTo>
                  <a:lnTo>
                    <a:pt x="94" y="72"/>
                  </a:lnTo>
                  <a:lnTo>
                    <a:pt x="91" y="65"/>
                  </a:lnTo>
                  <a:lnTo>
                    <a:pt x="87" y="58"/>
                  </a:lnTo>
                  <a:lnTo>
                    <a:pt x="82" y="52"/>
                  </a:lnTo>
                  <a:lnTo>
                    <a:pt x="77" y="46"/>
                  </a:lnTo>
                  <a:lnTo>
                    <a:pt x="72" y="40"/>
                  </a:lnTo>
                  <a:lnTo>
                    <a:pt x="66" y="35"/>
                  </a:lnTo>
                  <a:lnTo>
                    <a:pt x="60" y="31"/>
                  </a:lnTo>
                  <a:lnTo>
                    <a:pt x="53" y="27"/>
                  </a:lnTo>
                  <a:lnTo>
                    <a:pt x="46" y="23"/>
                  </a:lnTo>
                  <a:lnTo>
                    <a:pt x="39" y="20"/>
                  </a:lnTo>
                  <a:lnTo>
                    <a:pt x="31" y="18"/>
                  </a:lnTo>
                  <a:lnTo>
                    <a:pt x="23" y="16"/>
                  </a:lnTo>
                  <a:lnTo>
                    <a:pt x="15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69"/>
            <p:cNvSpPr>
              <a:spLocks/>
            </p:cNvSpPr>
            <p:nvPr/>
          </p:nvSpPr>
          <p:spPr bwMode="auto">
            <a:xfrm>
              <a:off x="8193903" y="112348"/>
              <a:ext cx="199969" cy="199867"/>
            </a:xfrm>
            <a:custGeom>
              <a:avLst/>
              <a:gdLst>
                <a:gd name="T0" fmla="*/ 7 w 51"/>
                <a:gd name="T1" fmla="*/ 0 h 51"/>
                <a:gd name="T2" fmla="*/ 12 w 51"/>
                <a:gd name="T3" fmla="*/ 1 h 51"/>
                <a:gd name="T4" fmla="*/ 18 w 51"/>
                <a:gd name="T5" fmla="*/ 2 h 51"/>
                <a:gd name="T6" fmla="*/ 23 w 51"/>
                <a:gd name="T7" fmla="*/ 3 h 51"/>
                <a:gd name="T8" fmla="*/ 27 w 51"/>
                <a:gd name="T9" fmla="*/ 5 h 51"/>
                <a:gd name="T10" fmla="*/ 32 w 51"/>
                <a:gd name="T11" fmla="*/ 8 h 51"/>
                <a:gd name="T12" fmla="*/ 36 w 51"/>
                <a:gd name="T13" fmla="*/ 11 h 51"/>
                <a:gd name="T14" fmla="*/ 40 w 51"/>
                <a:gd name="T15" fmla="*/ 15 h 51"/>
                <a:gd name="T16" fmla="*/ 43 w 51"/>
                <a:gd name="T17" fmla="*/ 19 h 51"/>
                <a:gd name="T18" fmla="*/ 45 w 51"/>
                <a:gd name="T19" fmla="*/ 24 h 51"/>
                <a:gd name="T20" fmla="*/ 48 w 51"/>
                <a:gd name="T21" fmla="*/ 28 h 51"/>
                <a:gd name="T22" fmla="*/ 49 w 51"/>
                <a:gd name="T23" fmla="*/ 33 h 51"/>
                <a:gd name="T24" fmla="*/ 50 w 51"/>
                <a:gd name="T25" fmla="*/ 39 h 51"/>
                <a:gd name="T26" fmla="*/ 51 w 51"/>
                <a:gd name="T27" fmla="*/ 44 h 51"/>
                <a:gd name="T28" fmla="*/ 50 w 51"/>
                <a:gd name="T29" fmla="*/ 46 h 51"/>
                <a:gd name="T30" fmla="*/ 50 w 51"/>
                <a:gd name="T31" fmla="*/ 48 h 51"/>
                <a:gd name="T32" fmla="*/ 48 w 51"/>
                <a:gd name="T33" fmla="*/ 49 h 51"/>
                <a:gd name="T34" fmla="*/ 47 w 51"/>
                <a:gd name="T35" fmla="*/ 50 h 51"/>
                <a:gd name="T36" fmla="*/ 45 w 51"/>
                <a:gd name="T37" fmla="*/ 51 h 51"/>
                <a:gd name="T38" fmla="*/ 43 w 51"/>
                <a:gd name="T39" fmla="*/ 51 h 51"/>
                <a:gd name="T40" fmla="*/ 41 w 51"/>
                <a:gd name="T41" fmla="*/ 51 h 51"/>
                <a:gd name="T42" fmla="*/ 40 w 51"/>
                <a:gd name="T43" fmla="*/ 50 h 51"/>
                <a:gd name="T44" fmla="*/ 38 w 51"/>
                <a:gd name="T45" fmla="*/ 49 h 51"/>
                <a:gd name="T46" fmla="*/ 37 w 51"/>
                <a:gd name="T47" fmla="*/ 48 h 51"/>
                <a:gd name="T48" fmla="*/ 36 w 51"/>
                <a:gd name="T49" fmla="*/ 46 h 51"/>
                <a:gd name="T50" fmla="*/ 36 w 51"/>
                <a:gd name="T51" fmla="*/ 44 h 51"/>
                <a:gd name="T52" fmla="*/ 36 w 51"/>
                <a:gd name="T53" fmla="*/ 40 h 51"/>
                <a:gd name="T54" fmla="*/ 35 w 51"/>
                <a:gd name="T55" fmla="*/ 36 h 51"/>
                <a:gd name="T56" fmla="*/ 33 w 51"/>
                <a:gd name="T57" fmla="*/ 32 h 51"/>
                <a:gd name="T58" fmla="*/ 31 w 51"/>
                <a:gd name="T59" fmla="*/ 28 h 51"/>
                <a:gd name="T60" fmla="*/ 29 w 51"/>
                <a:gd name="T61" fmla="*/ 25 h 51"/>
                <a:gd name="T62" fmla="*/ 26 w 51"/>
                <a:gd name="T63" fmla="*/ 22 h 51"/>
                <a:gd name="T64" fmla="*/ 23 w 51"/>
                <a:gd name="T65" fmla="*/ 20 h 51"/>
                <a:gd name="T66" fmla="*/ 19 w 51"/>
                <a:gd name="T67" fmla="*/ 18 h 51"/>
                <a:gd name="T68" fmla="*/ 15 w 51"/>
                <a:gd name="T69" fmla="*/ 16 h 51"/>
                <a:gd name="T70" fmla="*/ 11 w 51"/>
                <a:gd name="T71" fmla="*/ 15 h 51"/>
                <a:gd name="T72" fmla="*/ 7 w 51"/>
                <a:gd name="T73" fmla="*/ 15 h 51"/>
                <a:gd name="T74" fmla="*/ 5 w 51"/>
                <a:gd name="T75" fmla="*/ 15 h 51"/>
                <a:gd name="T76" fmla="*/ 3 w 51"/>
                <a:gd name="T77" fmla="*/ 14 h 51"/>
                <a:gd name="T78" fmla="*/ 2 w 51"/>
                <a:gd name="T79" fmla="*/ 13 h 51"/>
                <a:gd name="T80" fmla="*/ 1 w 51"/>
                <a:gd name="T81" fmla="*/ 11 h 51"/>
                <a:gd name="T82" fmla="*/ 0 w 51"/>
                <a:gd name="T83" fmla="*/ 9 h 51"/>
                <a:gd name="T84" fmla="*/ 0 w 51"/>
                <a:gd name="T85" fmla="*/ 8 h 51"/>
                <a:gd name="T86" fmla="*/ 0 w 51"/>
                <a:gd name="T87" fmla="*/ 6 h 51"/>
                <a:gd name="T88" fmla="*/ 1 w 51"/>
                <a:gd name="T89" fmla="*/ 4 h 51"/>
                <a:gd name="T90" fmla="*/ 2 w 51"/>
                <a:gd name="T91" fmla="*/ 2 h 51"/>
                <a:gd name="T92" fmla="*/ 3 w 51"/>
                <a:gd name="T93" fmla="*/ 1 h 51"/>
                <a:gd name="T94" fmla="*/ 5 w 51"/>
                <a:gd name="T95" fmla="*/ 1 h 51"/>
                <a:gd name="T96" fmla="*/ 7 w 51"/>
                <a:gd name="T97" fmla="*/ 0 h 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1"/>
                <a:gd name="T148" fmla="*/ 0 h 51"/>
                <a:gd name="T149" fmla="*/ 51 w 51"/>
                <a:gd name="T150" fmla="*/ 51 h 5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1" h="51">
                  <a:moveTo>
                    <a:pt x="7" y="0"/>
                  </a:moveTo>
                  <a:lnTo>
                    <a:pt x="12" y="1"/>
                  </a:lnTo>
                  <a:lnTo>
                    <a:pt x="18" y="2"/>
                  </a:lnTo>
                  <a:lnTo>
                    <a:pt x="23" y="3"/>
                  </a:lnTo>
                  <a:lnTo>
                    <a:pt x="27" y="5"/>
                  </a:lnTo>
                  <a:lnTo>
                    <a:pt x="32" y="8"/>
                  </a:lnTo>
                  <a:lnTo>
                    <a:pt x="36" y="11"/>
                  </a:lnTo>
                  <a:lnTo>
                    <a:pt x="40" y="15"/>
                  </a:lnTo>
                  <a:lnTo>
                    <a:pt x="43" y="19"/>
                  </a:lnTo>
                  <a:lnTo>
                    <a:pt x="45" y="24"/>
                  </a:lnTo>
                  <a:lnTo>
                    <a:pt x="48" y="28"/>
                  </a:lnTo>
                  <a:lnTo>
                    <a:pt x="49" y="33"/>
                  </a:lnTo>
                  <a:lnTo>
                    <a:pt x="50" y="39"/>
                  </a:lnTo>
                  <a:lnTo>
                    <a:pt x="51" y="44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9"/>
                  </a:lnTo>
                  <a:lnTo>
                    <a:pt x="47" y="50"/>
                  </a:lnTo>
                  <a:lnTo>
                    <a:pt x="45" y="51"/>
                  </a:lnTo>
                  <a:lnTo>
                    <a:pt x="43" y="51"/>
                  </a:lnTo>
                  <a:lnTo>
                    <a:pt x="41" y="51"/>
                  </a:lnTo>
                  <a:lnTo>
                    <a:pt x="40" y="50"/>
                  </a:lnTo>
                  <a:lnTo>
                    <a:pt x="38" y="49"/>
                  </a:lnTo>
                  <a:lnTo>
                    <a:pt x="37" y="48"/>
                  </a:lnTo>
                  <a:lnTo>
                    <a:pt x="36" y="46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5" y="36"/>
                  </a:lnTo>
                  <a:lnTo>
                    <a:pt x="33" y="32"/>
                  </a:lnTo>
                  <a:lnTo>
                    <a:pt x="31" y="28"/>
                  </a:lnTo>
                  <a:lnTo>
                    <a:pt x="29" y="25"/>
                  </a:lnTo>
                  <a:lnTo>
                    <a:pt x="26" y="22"/>
                  </a:lnTo>
                  <a:lnTo>
                    <a:pt x="23" y="20"/>
                  </a:lnTo>
                  <a:lnTo>
                    <a:pt x="19" y="18"/>
                  </a:lnTo>
                  <a:lnTo>
                    <a:pt x="15" y="16"/>
                  </a:lnTo>
                  <a:lnTo>
                    <a:pt x="11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3" y="1"/>
                  </a:lnTo>
                  <a:lnTo>
                    <a:pt x="5" y="1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52586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si třeba objednat a zaplatit jídlo online?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2" y="1374065"/>
            <a:ext cx="4314927" cy="129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af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3600587"/>
              </p:ext>
            </p:extLst>
          </p:nvPr>
        </p:nvGraphicFramePr>
        <p:xfrm>
          <a:off x="4433299" y="1258584"/>
          <a:ext cx="4221790" cy="3389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09" y="2892175"/>
            <a:ext cx="1299550" cy="129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VÃ½sledek obrÃ¡zku pro delivero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"/>
          <a:stretch/>
        </p:blipFill>
        <p:spPr bwMode="auto">
          <a:xfrm>
            <a:off x="1318291" y="2819428"/>
            <a:ext cx="3109871" cy="17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obrÃ¡zku mÅ¯Å¾e bÃ½t: tex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2" y="2819428"/>
            <a:ext cx="1778126" cy="17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004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c1cc2514e3173285d3ee8d7cc09dec918d3b9f"/>
</p:tagLst>
</file>

<file path=ppt/theme/theme1.xml><?xml version="1.0" encoding="utf-8"?>
<a:theme xmlns:a="http://schemas.openxmlformats.org/drawingml/2006/main" name="Thème EDENRED - Blue">
  <a:themeElements>
    <a:clrScheme name="EDENRED 2018">
      <a:dk1>
        <a:srgbClr val="323232"/>
      </a:dk1>
      <a:lt1>
        <a:sysClr val="window" lastClr="FFFFFF"/>
      </a:lt1>
      <a:dk2>
        <a:srgbClr val="F72717"/>
      </a:dk2>
      <a:lt2>
        <a:srgbClr val="808080"/>
      </a:lt2>
      <a:accent1>
        <a:srgbClr val="162056"/>
      </a:accent1>
      <a:accent2>
        <a:srgbClr val="0085CA"/>
      </a:accent2>
      <a:accent3>
        <a:srgbClr val="C4D600"/>
      </a:accent3>
      <a:accent4>
        <a:srgbClr val="8C4799"/>
      </a:accent4>
      <a:accent5>
        <a:srgbClr val="FFC000"/>
      </a:accent5>
      <a:accent6>
        <a:srgbClr val="2CD5C4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180000" indent="-180975" algn="l">
          <a:spcBef>
            <a:spcPts val="600"/>
          </a:spcBef>
          <a:spcAft>
            <a:spcPts val="600"/>
          </a:spcAft>
          <a:buClr>
            <a:schemeClr val="accent2"/>
          </a:buClr>
          <a:buFont typeface="Wingdings 2" panose="05020102010507070707" pitchFamily="18" charset="2"/>
          <a:buChar char=""/>
          <a:defRPr sz="140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ase 16-9.potx" id="{D2B18FB7-8BC1-40C2-99B4-D343B3F1EE12}" vid="{1A1342E3-FAC2-442F-8804-A20F466B4E8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 16-9</Template>
  <TotalTime>2032</TotalTime>
  <Words>329</Words>
  <Application>Microsoft Office PowerPoint</Application>
  <PresentationFormat>Předvádění na obrazovce (16:9)</PresentationFormat>
  <Paragraphs>82</Paragraphs>
  <Slides>14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Wingdings</vt:lpstr>
      <vt:lpstr>Wingdings 2</vt:lpstr>
      <vt:lpstr>Thème EDENRED - Blue</vt:lpstr>
      <vt:lpstr>DIGITALIAZCE  V ČESKÉ KOTLINĚ</vt:lpstr>
      <vt:lpstr>ZASTOUPENÍ VE 45 ZEMÍCH Celého světa</vt:lpstr>
      <vt:lpstr>Prezentace aplikace PowerPoint</vt:lpstr>
      <vt:lpstr>Co je to ta digitalizace</vt:lpstr>
      <vt:lpstr>Co už je historie</vt:lpstr>
      <vt:lpstr>Trendy v  České republice</vt:lpstr>
      <vt:lpstr>V číslech…</vt:lpstr>
      <vt:lpstr>A ještě trochu…</vt:lpstr>
      <vt:lpstr>Co si třeba objednat a zaplatit jídlo online?</vt:lpstr>
      <vt:lpstr>Co provází taková změna …</vt:lpstr>
      <vt:lpstr>Nechte to na nich, ale…</vt:lpstr>
      <vt:lpstr>Loajalita nebo spokojenost</vt:lpstr>
      <vt:lpstr>Digitalizace a legislativa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planet4</dc:creator>
  <cp:lastModifiedBy>Kateřina Čumpelová</cp:lastModifiedBy>
  <cp:revision>283</cp:revision>
  <cp:lastPrinted>2017-07-31T11:39:05Z</cp:lastPrinted>
  <dcterms:created xsi:type="dcterms:W3CDTF">2017-05-11T09:52:23Z</dcterms:created>
  <dcterms:modified xsi:type="dcterms:W3CDTF">2018-11-06T10:32:21Z</dcterms:modified>
</cp:coreProperties>
</file>